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3600450" cy="7561263"/>
  <p:notesSz cx="6797675" cy="9926638"/>
  <p:defaultTextStyle>
    <a:defPPr>
      <a:defRPr lang="de-DE"/>
    </a:defPPr>
    <a:lvl1pPr marL="0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0146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80293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20439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60586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00732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40879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81025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21172" algn="l" defTabSz="88029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">
          <p15:clr>
            <a:srgbClr val="A4A3A4"/>
          </p15:clr>
        </p15:guide>
        <p15:guide id="2" orient="horz" pos="4675">
          <p15:clr>
            <a:srgbClr val="A4A3A4"/>
          </p15:clr>
        </p15:guide>
        <p15:guide id="3" orient="horz" pos="2381">
          <p15:clr>
            <a:srgbClr val="A4A3A4"/>
          </p15:clr>
        </p15:guide>
        <p15:guide id="4" pos="2177" userDrawn="1">
          <p15:clr>
            <a:srgbClr val="A4A3A4"/>
          </p15:clr>
        </p15:guide>
        <p15:guide id="5" pos="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fens, Philipp Jonathan" initials="SP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D18"/>
    <a:srgbClr val="CDCDCD"/>
    <a:srgbClr val="DCDCDC"/>
    <a:srgbClr val="DCE4E3"/>
    <a:srgbClr val="700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 autoAdjust="0"/>
    <p:restoredTop sz="94800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1422" y="120"/>
      </p:cViewPr>
      <p:guideLst>
        <p:guide orient="horz" pos="88"/>
        <p:guide orient="horz" pos="4675"/>
        <p:guide orient="horz" pos="2381"/>
        <p:guide pos="2177"/>
        <p:guide pos="8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DD758-799B-4A9F-935E-B8297758FD9E}" type="datetimeFigureOut">
              <a:rPr lang="de-DE" smtClean="0"/>
              <a:pPr/>
              <a:t>01.12.2020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13013" y="744538"/>
            <a:ext cx="1771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96574-5A32-4549-8B32-526457FE4C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88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40146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80293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20439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60586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00732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40879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81025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21172" algn="l" defTabSz="880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96574-5A32-4549-8B32-526457FE4CE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2681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96574-5A32-4549-8B32-526457FE4CE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62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derseite | Logo Dunkel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ildplatzhalter 22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323"/>
            <a:ext cx="3599456" cy="3779860"/>
          </a:xfrm>
          <a:prstGeom prst="rect">
            <a:avLst/>
          </a:prstGeom>
          <a:gradFill>
            <a:gsLst>
              <a:gs pos="0">
                <a:srgbClr val="FFFFFF"/>
              </a:gs>
              <a:gs pos="62000">
                <a:srgbClr val="808080"/>
              </a:gs>
              <a:gs pos="100000">
                <a:srgbClr val="404040"/>
              </a:gs>
            </a:gsLst>
            <a:lin ang="15000000" scaled="0"/>
          </a:gradFill>
        </p:spPr>
        <p:txBody>
          <a:bodyPr lIns="0" tIns="0" rIns="0" numCol="1">
            <a:normAutofit/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200" b="1" baseline="0">
                <a:latin typeface="+mn-lt"/>
              </a:defRPr>
            </a:lvl1pPr>
          </a:lstStyle>
          <a:p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/>
            </a:r>
            <a:br>
              <a:rPr lang="de-DE"/>
            </a:br>
            <a:r>
              <a:rPr lang="de-DE"/>
              <a:t>Bild einfügen</a:t>
            </a:r>
          </a:p>
        </p:txBody>
      </p:sp>
      <p:sp>
        <p:nvSpPr>
          <p:cNvPr id="43" name="Textplatzhalt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779863"/>
            <a:ext cx="3600021" cy="3781403"/>
          </a:xfrm>
          <a:solidFill>
            <a:schemeClr val="bg1">
              <a:lumMod val="65000"/>
            </a:schemeClr>
          </a:solidFill>
        </p:spPr>
        <p:txBody>
          <a:bodyPr lIns="346572" tIns="124766" rIns="346572" numCol="1">
            <a:norm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500" b="1" cap="none" baseline="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ts val="1540"/>
              </a:lnSpc>
              <a:spcAft>
                <a:spcPts val="0"/>
              </a:spcAft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ts val="1540"/>
              </a:lnSpc>
              <a:spcAft>
                <a:spcPts val="0"/>
              </a:spcAft>
              <a:buFont typeface="Arial" pitchFamily="34" charset="0"/>
              <a:buNone/>
              <a:defRPr sz="1200" b="0" i="1" cap="none" baseline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/>
              <a:t>Überschrift (Für weitere Formatierungen Listenebene erhöhen)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2" name="Inhaltsplatzhalter 28"/>
          <p:cNvSpPr>
            <a:spLocks noGrp="1"/>
          </p:cNvSpPr>
          <p:nvPr>
            <p:ph sz="quarter" idx="19" hasCustomPrompt="1"/>
          </p:nvPr>
        </p:nvSpPr>
        <p:spPr>
          <a:xfrm>
            <a:off x="339637" y="4970087"/>
            <a:ext cx="2445364" cy="1225021"/>
          </a:xfrm>
          <a:prstGeom prst="rect">
            <a:avLst/>
          </a:prstGeom>
        </p:spPr>
        <p:txBody>
          <a:bodyPr lIns="0" tIns="0" rIns="0" numCol="1"/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chemeClr val="tx1"/>
                </a:solidFill>
                <a:latin typeface="+mn-lt"/>
              </a:defRPr>
            </a:lvl1pPr>
            <a:lvl2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  <a:latin typeface="+mn-lt"/>
              </a:defRPr>
            </a:lvl2pPr>
            <a:lvl3pPr>
              <a:defRPr sz="1000">
                <a:solidFill>
                  <a:schemeClr val="tx1"/>
                </a:solidFill>
                <a:latin typeface="+mn-lt"/>
              </a:defRPr>
            </a:lvl3pPr>
            <a:lvl4pPr>
              <a:defRPr sz="1000">
                <a:solidFill>
                  <a:schemeClr val="tx1"/>
                </a:solidFill>
                <a:latin typeface="+mn-lt"/>
              </a:defRPr>
            </a:lvl4pPr>
            <a:lvl5pPr>
              <a:defRPr sz="1000">
                <a:solidFill>
                  <a:schemeClr val="tx1"/>
                </a:solidFill>
                <a:latin typeface="+mn-lt"/>
              </a:defRPr>
            </a:lvl5pPr>
            <a:lvl6pPr>
              <a:defRPr sz="1000">
                <a:solidFill>
                  <a:schemeClr val="tx1"/>
                </a:solidFill>
                <a:latin typeface="+mn-lt"/>
              </a:defRPr>
            </a:lvl6pPr>
            <a:lvl7pPr>
              <a:defRPr sz="1000">
                <a:solidFill>
                  <a:schemeClr val="tx1"/>
                </a:solidFill>
                <a:latin typeface="+mn-lt"/>
              </a:defRPr>
            </a:lvl7pPr>
            <a:lvl8pPr>
              <a:defRPr sz="1000">
                <a:solidFill>
                  <a:schemeClr val="tx1"/>
                </a:solidFill>
                <a:latin typeface="+mn-lt"/>
              </a:defRPr>
            </a:lvl8pPr>
            <a:lvl9pPr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Ihr Logo einfügen über den Bild Button</a:t>
            </a:r>
            <a:br>
              <a:rPr lang="de-DE" dirty="0"/>
            </a:br>
            <a:r>
              <a:rPr lang="de-DE" dirty="0"/>
              <a:t>– ggf. Größe anpassen – wenn nicht benötigt, Platzhalter löschen</a:t>
            </a:r>
          </a:p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de-DE" dirty="0"/>
          </a:p>
        </p:txBody>
      </p:sp>
      <p:sp>
        <p:nvSpPr>
          <p:cNvPr id="8" name="Textplatzhalt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68439" y="6579394"/>
            <a:ext cx="1324572" cy="4340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76200" dist="76200" dir="2700000" algn="tl" rotWithShape="0">
              <a:prstClr val="black">
                <a:alpha val="10000"/>
              </a:prstClr>
            </a:outerShdw>
          </a:effectLst>
        </p:spPr>
        <p:txBody>
          <a:bodyPr lIns="79712" tIns="55452" rIns="79712" numCol="1">
            <a:noAutofit/>
          </a:bodyPr>
          <a:lstStyle>
            <a:lvl1pPr marL="0" marR="0" indent="0" algn="l" defTabSz="8802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600" b="1" cap="none" baseline="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ts val="838"/>
              </a:lnSpc>
              <a:spcAft>
                <a:spcPts val="0"/>
              </a:spcAft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8pPr>
            <a:lvl9pPr marL="0" indent="0" algn="l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 sz="600" b="0" cap="none" baseline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/>
              <a:t>Studiengang</a:t>
            </a:r>
            <a:br>
              <a:rPr lang="de-DE"/>
            </a:br>
            <a:r>
              <a:rPr lang="de-DE"/>
              <a:t>Fachbereich X (max. 3 Zeilen)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2172296" y="6579394"/>
            <a:ext cx="1427380" cy="434008"/>
          </a:xfrm>
          <a:prstGeom prst="rect">
            <a:avLst/>
          </a:prstGeom>
          <a:solidFill>
            <a:srgbClr val="7FAD18"/>
          </a:solidFill>
          <a:ln w="6350" cap="sq">
            <a:noFill/>
            <a:miter lim="800000"/>
          </a:ln>
          <a:effectLst>
            <a:outerShdw blurRad="76200" dist="76200" dir="2700000" algn="tl" rotWithShape="0">
              <a:prstClr val="black">
                <a:alpha val="10000"/>
              </a:prstClr>
            </a:outerShdw>
          </a:effectLst>
        </p:spPr>
        <p:txBody>
          <a:bodyPr lIns="1524917" tIns="0" rIns="0" bIns="0" numCol="1">
            <a:noAutofit/>
          </a:bodyPr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" b="0" cap="none" baseline="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Aft>
                <a:spcPts val="0"/>
              </a:spcAft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/>
              <a:t>                                           </a:t>
            </a:r>
          </a:p>
        </p:txBody>
      </p:sp>
      <p:sp>
        <p:nvSpPr>
          <p:cNvPr id="10" name="Textplatzhalter 79"/>
          <p:cNvSpPr>
            <a:spLocks noGrp="1"/>
          </p:cNvSpPr>
          <p:nvPr>
            <p:ph type="body" sz="quarter" idx="25" hasCustomPrompt="1"/>
          </p:nvPr>
        </p:nvSpPr>
        <p:spPr>
          <a:xfrm>
            <a:off x="2256035" y="6621395"/>
            <a:ext cx="957768" cy="350006"/>
          </a:xfrm>
          <a:blipFill>
            <a:blip r:embed="rId2" cstate="print"/>
            <a:stretch>
              <a:fillRect/>
            </a:stretch>
          </a:blipFill>
        </p:spPr>
        <p:txBody>
          <a:bodyPr lIns="1871489" numCol="1"/>
          <a:lstStyle>
            <a:lvl1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Aft>
                <a:spcPts val="0"/>
              </a:spcAft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Aft>
                <a:spcPts val="0"/>
              </a:spcAft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8pPr>
            <a:lvl9pPr algn="l">
              <a:lnSpc>
                <a:spcPct val="100000"/>
              </a:lnSpc>
              <a:buFont typeface="Arial" pitchFamily="34" charset="0"/>
              <a:buNone/>
              <a:defRPr sz="100" b="0" cap="none" baseline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/>
              <a:t>                                                   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ü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9977" y="558722"/>
            <a:ext cx="2920498" cy="6405112"/>
          </a:xfrm>
        </p:spPr>
        <p:txBody>
          <a:bodyPr/>
          <a:lstStyle>
            <a:lvl1pPr>
              <a:defRPr baseline="0"/>
            </a:lvl1pPr>
            <a:lvl9pPr marL="0" marR="0" indent="0" algn="just" defTabSz="880293" rtl="0" eaLnBrk="1" fontAlgn="auto" latinLnBrk="0" hangingPunct="1">
              <a:lnSpc>
                <a:spcPts val="10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9pPr>
          </a:lstStyle>
          <a:p>
            <a:pPr lvl="0"/>
            <a:r>
              <a:rPr lang="de-DE"/>
              <a:t>Text (Für weitere Formatierungen Listenebene erhöhen) </a:t>
            </a:r>
            <a:br>
              <a:rPr lang="de-DE"/>
            </a:br>
            <a:r>
              <a:rPr lang="de-DE"/>
              <a:t>– Im farbigen Bereich  Listenebene erhöhen, weiße Format-ierungen ab Ebene 5 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  <a:p>
            <a:pPr lvl="6"/>
            <a:r>
              <a:rPr lang="de-DE"/>
              <a:t>Siebte Ebene</a:t>
            </a:r>
          </a:p>
          <a:p>
            <a:pPr lvl="7"/>
            <a:r>
              <a:rPr lang="de-DE"/>
              <a:t>Achte Ebene</a:t>
            </a:r>
          </a:p>
          <a:p>
            <a:pPr lvl="8"/>
            <a:r>
              <a:rPr lang="de-DE"/>
              <a:t>Neunte Ebene</a:t>
            </a:r>
          </a:p>
        </p:txBody>
      </p:sp>
      <p:sp>
        <p:nvSpPr>
          <p:cNvPr id="11" name="Inhaltsplatzhalter 28"/>
          <p:cNvSpPr>
            <a:spLocks noGrp="1"/>
          </p:cNvSpPr>
          <p:nvPr>
            <p:ph sz="quarter" idx="21" hasCustomPrompt="1"/>
          </p:nvPr>
        </p:nvSpPr>
        <p:spPr>
          <a:xfrm>
            <a:off x="339976" y="6262156"/>
            <a:ext cx="849085" cy="700012"/>
          </a:xfrm>
          <a:prstGeom prst="rect">
            <a:avLst/>
          </a:prstGeom>
        </p:spPr>
        <p:txBody>
          <a:bodyPr lIns="0" tIns="0" rIns="0" numCol="1">
            <a:noAutofit/>
          </a:bodyPr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cap="none" baseline="0">
                <a:solidFill>
                  <a:schemeClr val="tx1"/>
                </a:solidFill>
                <a:latin typeface="+mn-lt"/>
              </a:defRPr>
            </a:lvl1pPr>
            <a:lvl2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  <a:latin typeface="+mn-lt"/>
              </a:defRPr>
            </a:lvl2pPr>
            <a:lvl3pPr>
              <a:defRPr sz="1000">
                <a:solidFill>
                  <a:schemeClr val="tx1"/>
                </a:solidFill>
                <a:latin typeface="+mn-lt"/>
              </a:defRPr>
            </a:lvl3pPr>
            <a:lvl4pPr>
              <a:defRPr sz="1000">
                <a:solidFill>
                  <a:schemeClr val="tx1"/>
                </a:solidFill>
                <a:latin typeface="+mn-lt"/>
              </a:defRPr>
            </a:lvl4pPr>
            <a:lvl5pPr>
              <a:defRPr sz="1000">
                <a:solidFill>
                  <a:schemeClr val="tx1"/>
                </a:solidFill>
                <a:latin typeface="+mn-lt"/>
              </a:defRPr>
            </a:lvl5pPr>
            <a:lvl6pPr>
              <a:defRPr sz="1000">
                <a:solidFill>
                  <a:schemeClr val="tx1"/>
                </a:solidFill>
                <a:latin typeface="+mn-lt"/>
              </a:defRPr>
            </a:lvl6pPr>
            <a:lvl7pPr>
              <a:defRPr sz="1000">
                <a:solidFill>
                  <a:schemeClr val="tx1"/>
                </a:solidFill>
                <a:latin typeface="+mn-lt"/>
              </a:defRPr>
            </a:lvl7pPr>
            <a:lvl8pPr>
              <a:defRPr sz="1000">
                <a:solidFill>
                  <a:schemeClr val="tx1"/>
                </a:solidFill>
                <a:latin typeface="+mn-lt"/>
              </a:defRPr>
            </a:lvl8pPr>
            <a:lvl9pPr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        </a:t>
            </a:r>
          </a:p>
        </p:txBody>
      </p:sp>
      <p:sp>
        <p:nvSpPr>
          <p:cNvPr id="12" name="Inhaltsplatzhalter 28"/>
          <p:cNvSpPr>
            <a:spLocks noGrp="1"/>
          </p:cNvSpPr>
          <p:nvPr>
            <p:ph sz="quarter" idx="22" hasCustomPrompt="1"/>
          </p:nvPr>
        </p:nvSpPr>
        <p:spPr>
          <a:xfrm>
            <a:off x="2411390" y="6265487"/>
            <a:ext cx="849085" cy="700012"/>
          </a:xfrm>
          <a:prstGeom prst="rect">
            <a:avLst/>
          </a:prstGeom>
        </p:spPr>
        <p:txBody>
          <a:bodyPr lIns="0" tIns="0" rIns="0" numCol="1">
            <a:noAutofit/>
          </a:bodyPr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cap="none" baseline="0">
                <a:solidFill>
                  <a:schemeClr val="tx1"/>
                </a:solidFill>
                <a:latin typeface="+mn-lt"/>
              </a:defRPr>
            </a:lvl1pPr>
            <a:lvl2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  <a:latin typeface="+mn-lt"/>
              </a:defRPr>
            </a:lvl2pPr>
            <a:lvl3pPr>
              <a:defRPr sz="1000">
                <a:solidFill>
                  <a:schemeClr val="tx1"/>
                </a:solidFill>
                <a:latin typeface="+mn-lt"/>
              </a:defRPr>
            </a:lvl3pPr>
            <a:lvl4pPr>
              <a:defRPr sz="1000">
                <a:solidFill>
                  <a:schemeClr val="tx1"/>
                </a:solidFill>
                <a:latin typeface="+mn-lt"/>
              </a:defRPr>
            </a:lvl4pPr>
            <a:lvl5pPr>
              <a:defRPr sz="1000">
                <a:solidFill>
                  <a:schemeClr val="tx1"/>
                </a:solidFill>
                <a:latin typeface="+mn-lt"/>
              </a:defRPr>
            </a:lvl5pPr>
            <a:lvl6pPr>
              <a:defRPr sz="1000">
                <a:solidFill>
                  <a:schemeClr val="tx1"/>
                </a:solidFill>
                <a:latin typeface="+mn-lt"/>
              </a:defRPr>
            </a:lvl6pPr>
            <a:lvl7pPr>
              <a:defRPr sz="1000">
                <a:solidFill>
                  <a:schemeClr val="tx1"/>
                </a:solidFill>
                <a:latin typeface="+mn-lt"/>
              </a:defRPr>
            </a:lvl7pPr>
            <a:lvl8pPr>
              <a:defRPr sz="1000">
                <a:solidFill>
                  <a:schemeClr val="tx1"/>
                </a:solidFill>
                <a:latin typeface="+mn-lt"/>
              </a:defRPr>
            </a:lvl8pPr>
            <a:lvl9pPr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      </a:t>
            </a:r>
          </a:p>
        </p:txBody>
      </p:sp>
      <p:sp>
        <p:nvSpPr>
          <p:cNvPr id="13" name="Inhaltsplatzhalter 28"/>
          <p:cNvSpPr>
            <a:spLocks noGrp="1"/>
          </p:cNvSpPr>
          <p:nvPr>
            <p:ph sz="quarter" idx="20" hasCustomPrompt="1"/>
          </p:nvPr>
        </p:nvSpPr>
        <p:spPr>
          <a:xfrm>
            <a:off x="1375517" y="6263822"/>
            <a:ext cx="849085" cy="700012"/>
          </a:xfrm>
          <a:prstGeom prst="rect">
            <a:avLst/>
          </a:prstGeom>
        </p:spPr>
        <p:txBody>
          <a:bodyPr lIns="0" tIns="0" rIns="0" numCol="1">
            <a:noAutofit/>
          </a:bodyPr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cap="none" baseline="0">
                <a:solidFill>
                  <a:schemeClr val="tx1"/>
                </a:solidFill>
                <a:latin typeface="+mn-lt"/>
              </a:defRPr>
            </a:lvl1pPr>
            <a:lvl2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  <a:latin typeface="+mn-lt"/>
              </a:defRPr>
            </a:lvl2pPr>
            <a:lvl3pPr>
              <a:defRPr sz="1000">
                <a:solidFill>
                  <a:schemeClr val="tx1"/>
                </a:solidFill>
                <a:latin typeface="+mn-lt"/>
              </a:defRPr>
            </a:lvl3pPr>
            <a:lvl4pPr>
              <a:defRPr sz="1000">
                <a:solidFill>
                  <a:schemeClr val="tx1"/>
                </a:solidFill>
                <a:latin typeface="+mn-lt"/>
              </a:defRPr>
            </a:lvl4pPr>
            <a:lvl5pPr>
              <a:defRPr sz="1000">
                <a:solidFill>
                  <a:schemeClr val="tx1"/>
                </a:solidFill>
                <a:latin typeface="+mn-lt"/>
              </a:defRPr>
            </a:lvl5pPr>
            <a:lvl6pPr>
              <a:defRPr sz="1000">
                <a:solidFill>
                  <a:schemeClr val="tx1"/>
                </a:solidFill>
                <a:latin typeface="+mn-lt"/>
              </a:defRPr>
            </a:lvl6pPr>
            <a:lvl7pPr>
              <a:defRPr sz="1000">
                <a:solidFill>
                  <a:schemeClr val="tx1"/>
                </a:solidFill>
                <a:latin typeface="+mn-lt"/>
              </a:defRPr>
            </a:lvl7pPr>
            <a:lvl8pPr>
              <a:defRPr sz="1000">
                <a:solidFill>
                  <a:schemeClr val="tx1"/>
                </a:solidFill>
                <a:latin typeface="+mn-lt"/>
              </a:defRPr>
            </a:lvl8pPr>
            <a:lvl9pPr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            </a:t>
            </a:r>
          </a:p>
        </p:txBody>
      </p:sp>
      <p:sp>
        <p:nvSpPr>
          <p:cNvPr id="14" name="Textfeld 56"/>
          <p:cNvSpPr txBox="1"/>
          <p:nvPr userDrawn="1"/>
        </p:nvSpPr>
        <p:spPr>
          <a:xfrm rot="10800000" flipH="1" flipV="1">
            <a:off x="3668047" y="6195108"/>
            <a:ext cx="1868194" cy="630011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740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800" dirty="0"/>
              <a:t>Logo einfügen über den </a:t>
            </a:r>
            <a:r>
              <a:rPr lang="de-DE" sz="800" b="1" dirty="0"/>
              <a:t>Bild Button</a:t>
            </a:r>
          </a:p>
          <a:p>
            <a:pPr marL="0" marR="0" lvl="0" indent="0" algn="l" defTabSz="1740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800" dirty="0"/>
              <a:t>(Grafik aus Datei einfügen) </a:t>
            </a:r>
          </a:p>
          <a:p>
            <a:pPr marL="0" marR="0" lvl="0" indent="0" algn="l" defTabSz="1740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800" dirty="0"/>
              <a:t>– ggf. </a:t>
            </a:r>
            <a:r>
              <a:rPr lang="de-DE" sz="800" b="1" dirty="0"/>
              <a:t>Größe anpassen </a:t>
            </a:r>
            <a:r>
              <a:rPr lang="de-DE" sz="800" dirty="0"/>
              <a:t>–</a:t>
            </a:r>
          </a:p>
          <a:p>
            <a:pPr marL="0" marR="0" lvl="0" indent="0" algn="l" defTabSz="1740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800" dirty="0"/>
              <a:t>wenn </a:t>
            </a:r>
            <a:r>
              <a:rPr lang="de-DE" sz="800" b="1" dirty="0"/>
              <a:t>nicht benötigt</a:t>
            </a:r>
            <a:r>
              <a:rPr lang="de-DE" sz="800" dirty="0"/>
              <a:t>, </a:t>
            </a:r>
          </a:p>
          <a:p>
            <a:pPr marL="0" marR="0" lvl="0" indent="0" algn="l" defTabSz="17401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800" dirty="0"/>
              <a:t>Platzhalter </a:t>
            </a:r>
            <a:r>
              <a:rPr lang="de-DE" sz="800" b="1" dirty="0"/>
              <a:t>löschen</a:t>
            </a:r>
            <a:endParaRPr lang="de-DE" sz="800" b="1" baseline="0" dirty="0">
              <a:solidFill>
                <a:schemeClr val="tx1"/>
              </a:solidFill>
            </a:endParaRPr>
          </a:p>
          <a:p>
            <a:pPr algn="l"/>
            <a:endParaRPr lang="de-DE" sz="800" b="1" dirty="0">
              <a:solidFill>
                <a:schemeClr val="tx1"/>
              </a:solidFill>
            </a:endParaRP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DE"/>
              <a:t>Foto Cover: </a:t>
            </a:r>
            <a:endParaRPr lang="de-DE" dirty="0"/>
          </a:p>
        </p:txBody>
      </p:sp>
      <p:sp>
        <p:nvSpPr>
          <p:cNvPr id="16" name="Textfeld 56"/>
          <p:cNvSpPr txBox="1"/>
          <p:nvPr userDrawn="1"/>
        </p:nvSpPr>
        <p:spPr>
          <a:xfrm rot="10800000" flipH="1" flipV="1">
            <a:off x="-1935914" y="6615116"/>
            <a:ext cx="1867987" cy="525009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800" b="0" dirty="0">
                <a:solidFill>
                  <a:schemeClr val="tx1"/>
                </a:solidFill>
              </a:rPr>
              <a:t>Unbedingt angeben:</a:t>
            </a:r>
          </a:p>
          <a:p>
            <a:pPr algn="r"/>
            <a:r>
              <a:rPr lang="de-DE" sz="800" b="1" dirty="0">
                <a:solidFill>
                  <a:schemeClr val="tx1"/>
                </a:solidFill>
              </a:rPr>
              <a:t>Quellen</a:t>
            </a:r>
            <a:r>
              <a:rPr lang="de-DE" sz="800" b="1" baseline="0" dirty="0">
                <a:solidFill>
                  <a:schemeClr val="tx1"/>
                </a:solidFill>
              </a:rPr>
              <a:t>angabe Fotos</a:t>
            </a:r>
          </a:p>
          <a:p>
            <a:pPr algn="r"/>
            <a:r>
              <a:rPr lang="de-DE" sz="800" b="0" baseline="0" dirty="0">
                <a:solidFill>
                  <a:schemeClr val="tx1"/>
                </a:solidFill>
              </a:rPr>
              <a:t>(direkt in das Feld </a:t>
            </a:r>
            <a:r>
              <a:rPr lang="de-DE" sz="800" b="1" baseline="0" dirty="0">
                <a:solidFill>
                  <a:schemeClr val="tx1"/>
                </a:solidFill>
              </a:rPr>
              <a:t>oder</a:t>
            </a:r>
            <a:r>
              <a:rPr lang="de-DE" sz="800" b="0" baseline="0" dirty="0">
                <a:solidFill>
                  <a:schemeClr val="tx1"/>
                </a:solidFill>
              </a:rPr>
              <a:t> über Menü: 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Einfügen | Kopf- und Fußzeile</a:t>
            </a:r>
            <a:r>
              <a:rPr lang="de-DE" sz="800" b="0" baseline="0" dirty="0">
                <a:solidFill>
                  <a:schemeClr val="tx1"/>
                </a:solidFill>
              </a:rPr>
              <a:t>)</a:t>
            </a:r>
            <a:endParaRPr lang="de-DE" sz="800" b="1" dirty="0">
              <a:solidFill>
                <a:schemeClr val="tx1"/>
              </a:solidFill>
            </a:endParaRPr>
          </a:p>
        </p:txBody>
      </p:sp>
      <p:sp>
        <p:nvSpPr>
          <p:cNvPr id="17" name="Nach oben gebogener Pfeil 16"/>
          <p:cNvSpPr/>
          <p:nvPr userDrawn="1"/>
        </p:nvSpPr>
        <p:spPr>
          <a:xfrm rot="5400000">
            <a:off x="-342746" y="7109273"/>
            <a:ext cx="210004" cy="271707"/>
          </a:xfrm>
          <a:prstGeom prst="bentUpArrow">
            <a:avLst>
              <a:gd name="adj1" fmla="val 10884"/>
              <a:gd name="adj2" fmla="val 18726"/>
              <a:gd name="adj3" fmla="val 22455"/>
            </a:avLst>
          </a:prstGeom>
          <a:solidFill>
            <a:srgbClr val="FF0000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029" tIns="44015" rIns="88029" bIns="44015" rtlCol="0" anchor="ctr"/>
          <a:lstStyle/>
          <a:p>
            <a:pPr algn="ctr"/>
            <a:endParaRPr lang="de-DE"/>
          </a:p>
        </p:txBody>
      </p:sp>
      <p:sp>
        <p:nvSpPr>
          <p:cNvPr id="18" name="Textfeld 56"/>
          <p:cNvSpPr txBox="1"/>
          <p:nvPr userDrawn="1"/>
        </p:nvSpPr>
        <p:spPr>
          <a:xfrm rot="10800000" flipH="1" flipV="1">
            <a:off x="-1935914" y="-1"/>
            <a:ext cx="1867987" cy="1890388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800" b="0" dirty="0">
                <a:solidFill>
                  <a:schemeClr val="tx1"/>
                </a:solidFill>
                <a:latin typeface="+mn-lt"/>
              </a:rPr>
              <a:t>Hilfslinien anzeigen</a:t>
            </a:r>
            <a:r>
              <a:rPr lang="de-DE" sz="800" b="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über Rechtsklick: </a:t>
            </a:r>
            <a:br>
              <a:rPr lang="de-DE" sz="800" b="0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Raster und Führungslinien… |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Haken bei</a:t>
            </a:r>
            <a:r>
              <a:rPr lang="de-DE" sz="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de-DE" sz="800" b="1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Zeichnungslinien auf dem Bildschirm</a:t>
            </a:r>
            <a:br>
              <a:rPr lang="de-DE" sz="800" b="1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 anzeigen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setzten</a:t>
            </a:r>
          </a:p>
          <a:p>
            <a:pPr marL="0" marR="0" lvl="0" indent="0" algn="r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r"/>
            <a:endParaRPr lang="de-DE" sz="300" b="0" dirty="0">
              <a:solidFill>
                <a:schemeClr val="tx1"/>
              </a:solidFill>
            </a:endParaRPr>
          </a:p>
          <a:p>
            <a:pPr algn="r"/>
            <a:r>
              <a:rPr lang="de-DE" sz="800" b="0" dirty="0">
                <a:solidFill>
                  <a:schemeClr val="tx1"/>
                </a:solidFill>
              </a:rPr>
              <a:t>Folie in</a:t>
            </a:r>
            <a:r>
              <a:rPr lang="de-DE" sz="800" b="0" baseline="0" dirty="0">
                <a:solidFill>
                  <a:schemeClr val="tx1"/>
                </a:solidFill>
              </a:rPr>
              <a:t> Ursprungsform bringen über Menu: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Start | Folien | Zurücksetzen</a:t>
            </a:r>
          </a:p>
          <a:p>
            <a:pPr algn="r"/>
            <a:r>
              <a:rPr lang="de-DE" sz="400" b="0" baseline="0" dirty="0">
                <a:solidFill>
                  <a:schemeClr val="tx1"/>
                </a:solidFill>
              </a:rPr>
              <a:t>_____________________________________________________________________</a:t>
            </a:r>
          </a:p>
          <a:p>
            <a:pPr algn="r"/>
            <a:endParaRPr lang="de-DE" sz="300" b="0" baseline="0" dirty="0">
              <a:solidFill>
                <a:schemeClr val="tx1"/>
              </a:solidFill>
            </a:endParaRPr>
          </a:p>
          <a:p>
            <a:pPr algn="r"/>
            <a:r>
              <a:rPr lang="de-DE" sz="800" b="0" baseline="0" dirty="0">
                <a:solidFill>
                  <a:schemeClr val="tx1"/>
                </a:solidFill>
              </a:rPr>
              <a:t>Hintergrundfarbe ändern: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Platzhalter auswählen </a:t>
            </a:r>
            <a:r>
              <a:rPr lang="de-DE" sz="800" b="0" baseline="0" dirty="0">
                <a:solidFill>
                  <a:schemeClr val="tx1"/>
                </a:solidFill>
              </a:rPr>
              <a:t>dann über Menü:</a:t>
            </a:r>
            <a:r>
              <a:rPr lang="de-DE" sz="800" b="1" baseline="0" dirty="0">
                <a:solidFill>
                  <a:schemeClr val="tx1"/>
                </a:solidFill>
              </a:rPr>
              <a:t/>
            </a:r>
            <a:br>
              <a:rPr lang="de-DE" sz="800" b="1" baseline="0" dirty="0">
                <a:solidFill>
                  <a:schemeClr val="tx1"/>
                </a:solidFill>
              </a:rPr>
            </a:br>
            <a:r>
              <a:rPr lang="de-DE" sz="800" b="1" baseline="0" dirty="0">
                <a:solidFill>
                  <a:schemeClr val="tx1"/>
                </a:solidFill>
              </a:rPr>
              <a:t>Format | Fülleffekt | 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Benutzerdefinierte Farbe </a:t>
            </a:r>
            <a:r>
              <a:rPr lang="de-DE" sz="800" b="0" baseline="0" dirty="0">
                <a:solidFill>
                  <a:schemeClr val="tx1"/>
                </a:solidFill>
              </a:rPr>
              <a:t>auswählen</a:t>
            </a:r>
          </a:p>
          <a:p>
            <a:pPr marL="0" marR="0" lvl="0" indent="0" algn="r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r"/>
            <a:endParaRPr lang="de-DE" sz="300" b="0" baseline="0" dirty="0">
              <a:solidFill>
                <a:schemeClr val="tx1"/>
              </a:solidFill>
            </a:endParaRPr>
          </a:p>
          <a:p>
            <a:pPr algn="r"/>
            <a:r>
              <a:rPr lang="de-DE" sz="800" b="0" baseline="0" dirty="0">
                <a:solidFill>
                  <a:schemeClr val="tx1"/>
                </a:solidFill>
              </a:rPr>
              <a:t>Weitere Formatierungen über Menu: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Start | Absatz | Listenebene erhöhen/verringern</a:t>
            </a:r>
          </a:p>
          <a:p>
            <a:pPr algn="r"/>
            <a:endParaRPr lang="de-DE" sz="800" b="0" dirty="0">
              <a:solidFill>
                <a:schemeClr val="tx1"/>
              </a:solidFill>
            </a:endParaRPr>
          </a:p>
        </p:txBody>
      </p:sp>
      <p:sp>
        <p:nvSpPr>
          <p:cNvPr id="19" name="Textfeld 56"/>
          <p:cNvSpPr txBox="1"/>
          <p:nvPr userDrawn="1"/>
        </p:nvSpPr>
        <p:spPr>
          <a:xfrm rot="10800000" flipH="1" flipV="1">
            <a:off x="3668046" y="4025071"/>
            <a:ext cx="1867987" cy="1330023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800" b="0" dirty="0">
                <a:solidFill>
                  <a:schemeClr val="tx1"/>
                </a:solidFill>
              </a:rPr>
              <a:t>Folie in</a:t>
            </a:r>
            <a:r>
              <a:rPr lang="de-DE" sz="800" b="0" baseline="0" dirty="0">
                <a:solidFill>
                  <a:schemeClr val="tx1"/>
                </a:solidFill>
              </a:rPr>
              <a:t> Ursprungsform bringen über Menu: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Start | Folien | Zurücksetzen</a:t>
            </a:r>
          </a:p>
          <a:p>
            <a:pPr algn="l"/>
            <a:r>
              <a:rPr lang="de-DE" sz="400" b="0" baseline="0" dirty="0">
                <a:solidFill>
                  <a:schemeClr val="tx1"/>
                </a:solidFill>
              </a:rPr>
              <a:t>_____________________________________________________________________</a:t>
            </a:r>
          </a:p>
          <a:p>
            <a:pPr algn="l"/>
            <a:endParaRPr lang="de-DE" sz="300" b="0" baseline="0" dirty="0">
              <a:solidFill>
                <a:schemeClr val="tx1"/>
              </a:solidFill>
            </a:endParaRPr>
          </a:p>
          <a:p>
            <a:pPr algn="l"/>
            <a:r>
              <a:rPr lang="de-DE" sz="800" b="0" baseline="0" dirty="0">
                <a:solidFill>
                  <a:schemeClr val="tx1"/>
                </a:solidFill>
              </a:rPr>
              <a:t>Hintergrundfarbe ändern: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Platzhalter auswählen </a:t>
            </a:r>
            <a:r>
              <a:rPr lang="de-DE" sz="800" b="0" baseline="0" dirty="0">
                <a:solidFill>
                  <a:schemeClr val="tx1"/>
                </a:solidFill>
              </a:rPr>
              <a:t>dann über Menü:</a:t>
            </a:r>
            <a:r>
              <a:rPr lang="de-DE" sz="800" b="1" baseline="0" dirty="0">
                <a:solidFill>
                  <a:schemeClr val="tx1"/>
                </a:solidFill>
              </a:rPr>
              <a:t/>
            </a:r>
            <a:br>
              <a:rPr lang="de-DE" sz="800" b="1" baseline="0" dirty="0">
                <a:solidFill>
                  <a:schemeClr val="tx1"/>
                </a:solidFill>
              </a:rPr>
            </a:br>
            <a:r>
              <a:rPr lang="de-DE" sz="800" b="1" baseline="0" dirty="0">
                <a:solidFill>
                  <a:schemeClr val="tx1"/>
                </a:solidFill>
              </a:rPr>
              <a:t>Format | Fülleffekt | 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Benutzerdefinierte Farbe </a:t>
            </a:r>
            <a:r>
              <a:rPr lang="de-DE" sz="800" b="0" baseline="0" dirty="0">
                <a:solidFill>
                  <a:schemeClr val="tx1"/>
                </a:solidFill>
              </a:rPr>
              <a:t>auswählen</a:t>
            </a:r>
          </a:p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l"/>
            <a:endParaRPr lang="de-DE" sz="300" b="0" baseline="0" dirty="0">
              <a:solidFill>
                <a:schemeClr val="tx1"/>
              </a:solidFill>
            </a:endParaRPr>
          </a:p>
          <a:p>
            <a:pPr algn="l"/>
            <a:r>
              <a:rPr lang="de-DE" sz="800" b="0" baseline="0" dirty="0">
                <a:solidFill>
                  <a:schemeClr val="tx1"/>
                </a:solidFill>
              </a:rPr>
              <a:t>Weitere Formatierungen über Menu: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Start | Absatz | Listenebene erhöhen/verringern</a:t>
            </a:r>
          </a:p>
          <a:p>
            <a:pPr algn="l"/>
            <a:endParaRPr lang="de-DE" sz="800" b="0" dirty="0">
              <a:solidFill>
                <a:schemeClr val="tx1"/>
              </a:solidFill>
            </a:endParaRPr>
          </a:p>
          <a:p>
            <a:pPr algn="l"/>
            <a:endParaRPr lang="de-DE" sz="800" b="0" dirty="0">
              <a:solidFill>
                <a:schemeClr val="tx1"/>
              </a:solidFill>
            </a:endParaRPr>
          </a:p>
        </p:txBody>
      </p:sp>
      <p:grpSp>
        <p:nvGrpSpPr>
          <p:cNvPr id="20" name="Gruppieren 106"/>
          <p:cNvGrpSpPr/>
          <p:nvPr userDrawn="1"/>
        </p:nvGrpSpPr>
        <p:grpSpPr>
          <a:xfrm>
            <a:off x="339977" y="-245004"/>
            <a:ext cx="2920498" cy="175003"/>
            <a:chOff x="360363" y="-252000"/>
            <a:chExt cx="3095625" cy="180000"/>
          </a:xfrm>
        </p:grpSpPr>
        <p:cxnSp>
          <p:nvCxnSpPr>
            <p:cNvPr id="21" name="Gerade Verbindung 20"/>
            <p:cNvCxnSpPr/>
            <p:nvPr userDrawn="1"/>
          </p:nvCxnSpPr>
          <p:spPr>
            <a:xfrm flipV="1">
              <a:off x="3455988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8"/>
            <p:cNvSpPr txBox="1"/>
            <p:nvPr userDrawn="1"/>
          </p:nvSpPr>
          <p:spPr>
            <a:xfrm>
              <a:off x="360363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  <p:cxnSp>
          <p:nvCxnSpPr>
            <p:cNvPr id="23" name="Gerade Verbindung 22"/>
            <p:cNvCxnSpPr/>
            <p:nvPr userDrawn="1"/>
          </p:nvCxnSpPr>
          <p:spPr>
            <a:xfrm flipV="1">
              <a:off x="360363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8"/>
            <p:cNvSpPr txBox="1"/>
            <p:nvPr userDrawn="1"/>
          </p:nvSpPr>
          <p:spPr>
            <a:xfrm>
              <a:off x="3095988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</p:grpSp>
      <p:grpSp>
        <p:nvGrpSpPr>
          <p:cNvPr id="25" name="Gruppieren 111"/>
          <p:cNvGrpSpPr/>
          <p:nvPr userDrawn="1"/>
        </p:nvGrpSpPr>
        <p:grpSpPr>
          <a:xfrm>
            <a:off x="3668047" y="558723"/>
            <a:ext cx="256001" cy="6581403"/>
            <a:chOff x="14544000" y="574675"/>
            <a:chExt cx="360000" cy="6769325"/>
          </a:xfrm>
        </p:grpSpPr>
        <p:cxnSp>
          <p:nvCxnSpPr>
            <p:cNvPr id="26" name="Gerade Verbindung 25"/>
            <p:cNvCxnSpPr/>
            <p:nvPr userDrawn="1"/>
          </p:nvCxnSpPr>
          <p:spPr>
            <a:xfrm flipH="1">
              <a:off x="14544000" y="574675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>
            <a:xfrm flipH="1">
              <a:off x="14544000" y="3888118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>
            <a:xfrm flipH="1">
              <a:off x="14544000" y="7165163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8"/>
            <p:cNvSpPr txBox="1"/>
            <p:nvPr userDrawn="1"/>
          </p:nvSpPr>
          <p:spPr>
            <a:xfrm>
              <a:off x="14544000" y="574675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9,20</a:t>
              </a:r>
            </a:p>
          </p:txBody>
        </p:sp>
        <p:sp>
          <p:nvSpPr>
            <p:cNvPr id="30" name="Textfeld 8"/>
            <p:cNvSpPr txBox="1"/>
            <p:nvPr userDrawn="1"/>
          </p:nvSpPr>
          <p:spPr>
            <a:xfrm>
              <a:off x="14544000" y="3888118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0,00</a:t>
              </a:r>
            </a:p>
          </p:txBody>
        </p:sp>
        <p:sp>
          <p:nvSpPr>
            <p:cNvPr id="31" name="Textfeld 8"/>
            <p:cNvSpPr txBox="1"/>
            <p:nvPr userDrawn="1"/>
          </p:nvSpPr>
          <p:spPr>
            <a:xfrm>
              <a:off x="14544000" y="7164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9,10</a:t>
              </a:r>
            </a:p>
          </p:txBody>
        </p:sp>
      </p:grpSp>
      <p:grpSp>
        <p:nvGrpSpPr>
          <p:cNvPr id="32" name="Gruppieren 118"/>
          <p:cNvGrpSpPr/>
          <p:nvPr userDrawn="1"/>
        </p:nvGrpSpPr>
        <p:grpSpPr>
          <a:xfrm>
            <a:off x="-307202" y="3780182"/>
            <a:ext cx="256001" cy="175003"/>
            <a:chOff x="-360000" y="3888118"/>
            <a:chExt cx="360000" cy="180000"/>
          </a:xfrm>
        </p:grpSpPr>
        <p:cxnSp>
          <p:nvCxnSpPr>
            <p:cNvPr id="33" name="Gerade Verbindung 32"/>
            <p:cNvCxnSpPr/>
            <p:nvPr userDrawn="1"/>
          </p:nvCxnSpPr>
          <p:spPr>
            <a:xfrm flipH="1">
              <a:off x="-180000" y="3888118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8"/>
            <p:cNvSpPr txBox="1"/>
            <p:nvPr userDrawn="1"/>
          </p:nvSpPr>
          <p:spPr>
            <a:xfrm>
              <a:off x="-360000" y="3888118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0,00</a:t>
              </a:r>
            </a:p>
          </p:txBody>
        </p:sp>
      </p:grpSp>
      <p:grpSp>
        <p:nvGrpSpPr>
          <p:cNvPr id="35" name="Gruppieren 123"/>
          <p:cNvGrpSpPr/>
          <p:nvPr userDrawn="1"/>
        </p:nvGrpSpPr>
        <p:grpSpPr>
          <a:xfrm>
            <a:off x="339800" y="7630134"/>
            <a:ext cx="2920498" cy="175003"/>
            <a:chOff x="360363" y="-252000"/>
            <a:chExt cx="3095625" cy="180000"/>
          </a:xfrm>
        </p:grpSpPr>
        <p:cxnSp>
          <p:nvCxnSpPr>
            <p:cNvPr id="36" name="Gerade Verbindung 35"/>
            <p:cNvCxnSpPr/>
            <p:nvPr userDrawn="1"/>
          </p:nvCxnSpPr>
          <p:spPr>
            <a:xfrm flipV="1">
              <a:off x="3455988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feld 8"/>
            <p:cNvSpPr txBox="1"/>
            <p:nvPr userDrawn="1"/>
          </p:nvSpPr>
          <p:spPr>
            <a:xfrm>
              <a:off x="360363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  <p:cxnSp>
          <p:nvCxnSpPr>
            <p:cNvPr id="38" name="Gerade Verbindung 37"/>
            <p:cNvCxnSpPr/>
            <p:nvPr userDrawn="1"/>
          </p:nvCxnSpPr>
          <p:spPr>
            <a:xfrm flipV="1">
              <a:off x="360363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8"/>
            <p:cNvSpPr txBox="1"/>
            <p:nvPr userDrawn="1"/>
          </p:nvSpPr>
          <p:spPr>
            <a:xfrm>
              <a:off x="3095988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3600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ußzeilenplatzhalter 16"/>
          <p:cNvSpPr>
            <a:spLocks noGrp="1"/>
          </p:cNvSpPr>
          <p:nvPr>
            <p:ph type="ftr" sz="quarter" idx="3"/>
          </p:nvPr>
        </p:nvSpPr>
        <p:spPr>
          <a:xfrm>
            <a:off x="140872" y="384914"/>
            <a:ext cx="101890" cy="7000122"/>
          </a:xfrm>
          <a:prstGeom prst="rect">
            <a:avLst/>
          </a:prstGeom>
        </p:spPr>
        <p:txBody>
          <a:bodyPr vert="vert270" lIns="0" tIns="0" rIns="0" bIns="0" rtlCol="0" anchor="t"/>
          <a:lstStyle>
            <a:lvl1pPr algn="l">
              <a:defRPr sz="600">
                <a:solidFill>
                  <a:srgbClr val="808080"/>
                </a:solidFill>
              </a:defRPr>
            </a:lvl1pPr>
          </a:lstStyle>
          <a:p>
            <a:r>
              <a:rPr lang="de-DE"/>
              <a:t>Foto Cover: 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idx="1"/>
          </p:nvPr>
        </p:nvSpPr>
        <p:spPr>
          <a:xfrm>
            <a:off x="339799" y="559099"/>
            <a:ext cx="2920852" cy="6406400"/>
          </a:xfrm>
          <a:prstGeom prst="rect">
            <a:avLst/>
          </a:prstGeom>
        </p:spPr>
        <p:txBody>
          <a:bodyPr vert="horz" lIns="0" tIns="0" rIns="0" bIns="0" numCol="1" spcCol="485201" rtlCol="0">
            <a:noAutofit/>
          </a:bodyPr>
          <a:lstStyle/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12" name="Textfeld 56"/>
          <p:cNvSpPr txBox="1"/>
          <p:nvPr/>
        </p:nvSpPr>
        <p:spPr>
          <a:xfrm rot="10800000" flipH="1" flipV="1">
            <a:off x="-1935914" y="-1"/>
            <a:ext cx="1867987" cy="1890388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800" b="0" dirty="0">
                <a:solidFill>
                  <a:schemeClr val="tx1"/>
                </a:solidFill>
                <a:latin typeface="+mn-lt"/>
              </a:rPr>
              <a:t>Hilfslinien anzeigen</a:t>
            </a:r>
            <a:r>
              <a:rPr lang="de-DE" sz="800" b="0" baseline="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über Rechtsklick: </a:t>
            </a:r>
            <a:br>
              <a:rPr lang="de-DE" sz="800" b="0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Raster und Führungslinien… |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Haken bei</a:t>
            </a:r>
            <a:r>
              <a:rPr lang="de-DE" sz="800" b="1" dirty="0">
                <a:solidFill>
                  <a:schemeClr val="tx1"/>
                </a:solidFill>
                <a:latin typeface="+mn-lt"/>
              </a:rPr>
              <a:t/>
            </a:r>
            <a:br>
              <a:rPr lang="de-DE" sz="800" b="1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Zeichnungslinien auf dem Bildschirm</a:t>
            </a:r>
            <a:br>
              <a:rPr lang="de-DE" sz="800" b="1" dirty="0">
                <a:solidFill>
                  <a:schemeClr val="tx1"/>
                </a:solidFill>
                <a:latin typeface="+mn-lt"/>
              </a:rPr>
            </a:br>
            <a:r>
              <a:rPr lang="de-DE" sz="800" b="1" dirty="0">
                <a:solidFill>
                  <a:schemeClr val="tx1"/>
                </a:solidFill>
                <a:latin typeface="+mn-lt"/>
              </a:rPr>
              <a:t> anzeigen </a:t>
            </a:r>
            <a:r>
              <a:rPr lang="de-DE" sz="800" b="0" dirty="0">
                <a:solidFill>
                  <a:schemeClr val="tx1"/>
                </a:solidFill>
                <a:latin typeface="+mn-lt"/>
              </a:rPr>
              <a:t>setzten</a:t>
            </a:r>
          </a:p>
          <a:p>
            <a:pPr marL="0" marR="0" lvl="0" indent="0" algn="r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r"/>
            <a:endParaRPr lang="de-DE" sz="300" b="0" dirty="0">
              <a:solidFill>
                <a:schemeClr val="tx1"/>
              </a:solidFill>
            </a:endParaRPr>
          </a:p>
          <a:p>
            <a:pPr algn="r"/>
            <a:r>
              <a:rPr lang="de-DE" sz="800" b="0" dirty="0">
                <a:solidFill>
                  <a:schemeClr val="tx1"/>
                </a:solidFill>
              </a:rPr>
              <a:t>Folie in</a:t>
            </a:r>
            <a:r>
              <a:rPr lang="de-DE" sz="800" b="0" baseline="0" dirty="0">
                <a:solidFill>
                  <a:schemeClr val="tx1"/>
                </a:solidFill>
              </a:rPr>
              <a:t> Ursprungsform bringen über Menu: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Start | Folien | Zurücksetzen</a:t>
            </a:r>
          </a:p>
          <a:p>
            <a:pPr algn="r"/>
            <a:r>
              <a:rPr lang="de-DE" sz="400" b="0" baseline="0" dirty="0">
                <a:solidFill>
                  <a:schemeClr val="tx1"/>
                </a:solidFill>
              </a:rPr>
              <a:t>_____________________________________________________________________</a:t>
            </a:r>
          </a:p>
          <a:p>
            <a:pPr algn="r"/>
            <a:endParaRPr lang="de-DE" sz="300" b="0" baseline="0" dirty="0">
              <a:solidFill>
                <a:schemeClr val="tx1"/>
              </a:solidFill>
            </a:endParaRPr>
          </a:p>
          <a:p>
            <a:pPr algn="r"/>
            <a:r>
              <a:rPr lang="de-DE" sz="800" b="0" baseline="0" dirty="0">
                <a:solidFill>
                  <a:schemeClr val="tx1"/>
                </a:solidFill>
              </a:rPr>
              <a:t>Hintergrundfarbe ändern: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Platzhalter auswählen </a:t>
            </a:r>
            <a:r>
              <a:rPr lang="de-DE" sz="800" b="0" baseline="0" dirty="0">
                <a:solidFill>
                  <a:schemeClr val="tx1"/>
                </a:solidFill>
              </a:rPr>
              <a:t>dann über Menü:</a:t>
            </a:r>
            <a:r>
              <a:rPr lang="de-DE" sz="800" b="1" baseline="0" dirty="0">
                <a:solidFill>
                  <a:schemeClr val="tx1"/>
                </a:solidFill>
              </a:rPr>
              <a:t/>
            </a:r>
            <a:br>
              <a:rPr lang="de-DE" sz="800" b="1" baseline="0" dirty="0">
                <a:solidFill>
                  <a:schemeClr val="tx1"/>
                </a:solidFill>
              </a:rPr>
            </a:br>
            <a:r>
              <a:rPr lang="de-DE" sz="800" b="1" baseline="0" dirty="0">
                <a:solidFill>
                  <a:schemeClr val="tx1"/>
                </a:solidFill>
              </a:rPr>
              <a:t>Format | Fülleffekt | 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Benutzerdefinierte Farbe </a:t>
            </a:r>
            <a:r>
              <a:rPr lang="de-DE" sz="800" b="0" baseline="0" dirty="0">
                <a:solidFill>
                  <a:schemeClr val="tx1"/>
                </a:solidFill>
              </a:rPr>
              <a:t>auswählen</a:t>
            </a:r>
          </a:p>
          <a:p>
            <a:pPr marL="0" marR="0" lvl="0" indent="0" algn="r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r"/>
            <a:endParaRPr lang="de-DE" sz="300" b="0" baseline="0" dirty="0">
              <a:solidFill>
                <a:schemeClr val="tx1"/>
              </a:solidFill>
            </a:endParaRPr>
          </a:p>
          <a:p>
            <a:pPr algn="r"/>
            <a:r>
              <a:rPr lang="de-DE" sz="800" b="0" baseline="0" dirty="0">
                <a:solidFill>
                  <a:schemeClr val="tx1"/>
                </a:solidFill>
              </a:rPr>
              <a:t>Weitere Formatierungen über Menu:</a:t>
            </a:r>
          </a:p>
          <a:p>
            <a:pPr algn="r"/>
            <a:r>
              <a:rPr lang="de-DE" sz="800" b="1" baseline="0" dirty="0">
                <a:solidFill>
                  <a:schemeClr val="tx1"/>
                </a:solidFill>
              </a:rPr>
              <a:t>Start | Absatz | Listenebene erhöhen/verringern</a:t>
            </a:r>
          </a:p>
          <a:p>
            <a:pPr algn="r"/>
            <a:endParaRPr lang="de-DE" sz="800" b="0" dirty="0">
              <a:solidFill>
                <a:schemeClr val="tx1"/>
              </a:solidFill>
            </a:endParaRPr>
          </a:p>
        </p:txBody>
      </p:sp>
      <p:sp>
        <p:nvSpPr>
          <p:cNvPr id="113" name="Textfeld 56"/>
          <p:cNvSpPr txBox="1"/>
          <p:nvPr/>
        </p:nvSpPr>
        <p:spPr>
          <a:xfrm rot="10800000" flipH="1" flipV="1">
            <a:off x="3668046" y="4025071"/>
            <a:ext cx="1867987" cy="1330023"/>
          </a:xfrm>
          <a:prstGeom prst="rect">
            <a:avLst/>
          </a:prstGeom>
          <a:noFill/>
          <a:ln w="12700">
            <a:noFill/>
          </a:ln>
        </p:spPr>
        <p:txBody>
          <a:bodyPr vert="horz" wrap="square" lIns="0" tIns="0" rIns="0" bIns="0" rtlCol="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800" b="0" dirty="0">
                <a:solidFill>
                  <a:schemeClr val="tx1"/>
                </a:solidFill>
              </a:rPr>
              <a:t>Folie in</a:t>
            </a:r>
            <a:r>
              <a:rPr lang="de-DE" sz="800" b="0" baseline="0" dirty="0">
                <a:solidFill>
                  <a:schemeClr val="tx1"/>
                </a:solidFill>
              </a:rPr>
              <a:t> Ursprungsform bringen über Menu: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Start | Folien | Zurücksetzen</a:t>
            </a:r>
          </a:p>
          <a:p>
            <a:pPr algn="l"/>
            <a:r>
              <a:rPr lang="de-DE" sz="400" b="0" baseline="0" dirty="0">
                <a:solidFill>
                  <a:schemeClr val="tx1"/>
                </a:solidFill>
              </a:rPr>
              <a:t>_____________________________________________________________________</a:t>
            </a:r>
          </a:p>
          <a:p>
            <a:pPr algn="l"/>
            <a:endParaRPr lang="de-DE" sz="300" b="0" baseline="0" dirty="0">
              <a:solidFill>
                <a:schemeClr val="tx1"/>
              </a:solidFill>
            </a:endParaRPr>
          </a:p>
          <a:p>
            <a:pPr algn="l"/>
            <a:r>
              <a:rPr lang="de-DE" sz="800" b="0" baseline="0" dirty="0">
                <a:solidFill>
                  <a:schemeClr val="tx1"/>
                </a:solidFill>
              </a:rPr>
              <a:t>Hintergrundfarbe ändern: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Platzhalter auswählen </a:t>
            </a:r>
            <a:r>
              <a:rPr lang="de-DE" sz="800" b="0" baseline="0" dirty="0">
                <a:solidFill>
                  <a:schemeClr val="tx1"/>
                </a:solidFill>
              </a:rPr>
              <a:t>dann über Menü:</a:t>
            </a:r>
            <a:r>
              <a:rPr lang="de-DE" sz="800" b="1" baseline="0" dirty="0">
                <a:solidFill>
                  <a:schemeClr val="tx1"/>
                </a:solidFill>
              </a:rPr>
              <a:t/>
            </a:r>
            <a:br>
              <a:rPr lang="de-DE" sz="800" b="1" baseline="0" dirty="0">
                <a:solidFill>
                  <a:schemeClr val="tx1"/>
                </a:solidFill>
              </a:rPr>
            </a:br>
            <a:r>
              <a:rPr lang="de-DE" sz="800" b="1" baseline="0" dirty="0">
                <a:solidFill>
                  <a:schemeClr val="tx1"/>
                </a:solidFill>
              </a:rPr>
              <a:t>Format | Fülleffekt | 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Benutzerdefinierte Farbe </a:t>
            </a:r>
            <a:r>
              <a:rPr lang="de-DE" sz="800" b="0" baseline="0" dirty="0">
                <a:solidFill>
                  <a:schemeClr val="tx1"/>
                </a:solidFill>
              </a:rPr>
              <a:t>auswählen</a:t>
            </a:r>
          </a:p>
          <a:p>
            <a:pPr marL="0" marR="0" lvl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_____________________________________________________________________</a:t>
            </a:r>
          </a:p>
          <a:p>
            <a:pPr algn="l"/>
            <a:endParaRPr lang="de-DE" sz="300" b="0" baseline="0" dirty="0">
              <a:solidFill>
                <a:schemeClr val="tx1"/>
              </a:solidFill>
            </a:endParaRPr>
          </a:p>
          <a:p>
            <a:pPr algn="l"/>
            <a:r>
              <a:rPr lang="de-DE" sz="800" b="0" baseline="0" dirty="0">
                <a:solidFill>
                  <a:schemeClr val="tx1"/>
                </a:solidFill>
              </a:rPr>
              <a:t>Weitere Formatierungen über Menu:</a:t>
            </a:r>
          </a:p>
          <a:p>
            <a:pPr algn="l"/>
            <a:r>
              <a:rPr lang="de-DE" sz="800" b="1" baseline="0" dirty="0">
                <a:solidFill>
                  <a:schemeClr val="tx1"/>
                </a:solidFill>
              </a:rPr>
              <a:t>Start | Absatz | Listenebene erhöhen/verringern</a:t>
            </a:r>
          </a:p>
          <a:p>
            <a:pPr algn="l"/>
            <a:endParaRPr lang="de-DE" sz="800" b="0" dirty="0">
              <a:solidFill>
                <a:schemeClr val="tx1"/>
              </a:solidFill>
            </a:endParaRPr>
          </a:p>
          <a:p>
            <a:pPr algn="l"/>
            <a:endParaRPr lang="de-DE" sz="800" b="0" dirty="0">
              <a:solidFill>
                <a:schemeClr val="tx1"/>
              </a:solidFill>
            </a:endParaRPr>
          </a:p>
        </p:txBody>
      </p:sp>
      <p:grpSp>
        <p:nvGrpSpPr>
          <p:cNvPr id="116" name="Gruppieren 115"/>
          <p:cNvGrpSpPr/>
          <p:nvPr/>
        </p:nvGrpSpPr>
        <p:grpSpPr>
          <a:xfrm>
            <a:off x="339977" y="-245004"/>
            <a:ext cx="2920498" cy="175003"/>
            <a:chOff x="360363" y="-252000"/>
            <a:chExt cx="3095625" cy="180000"/>
          </a:xfrm>
        </p:grpSpPr>
        <p:cxnSp>
          <p:nvCxnSpPr>
            <p:cNvPr id="120" name="Gerade Verbindung 119"/>
            <p:cNvCxnSpPr/>
            <p:nvPr userDrawn="1"/>
          </p:nvCxnSpPr>
          <p:spPr>
            <a:xfrm flipV="1">
              <a:off x="3455988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feld 8"/>
            <p:cNvSpPr txBox="1"/>
            <p:nvPr userDrawn="1"/>
          </p:nvSpPr>
          <p:spPr>
            <a:xfrm>
              <a:off x="360363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  <p:cxnSp>
          <p:nvCxnSpPr>
            <p:cNvPr id="122" name="Gerade Verbindung 121"/>
            <p:cNvCxnSpPr/>
            <p:nvPr userDrawn="1"/>
          </p:nvCxnSpPr>
          <p:spPr>
            <a:xfrm flipV="1">
              <a:off x="360363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feld 8"/>
            <p:cNvSpPr txBox="1"/>
            <p:nvPr userDrawn="1"/>
          </p:nvSpPr>
          <p:spPr>
            <a:xfrm>
              <a:off x="3095988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36000" bIns="0" rtlCol="0" anchor="b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</p:grpSp>
      <p:grpSp>
        <p:nvGrpSpPr>
          <p:cNvPr id="141" name="Gruppieren 140"/>
          <p:cNvGrpSpPr/>
          <p:nvPr/>
        </p:nvGrpSpPr>
        <p:grpSpPr>
          <a:xfrm>
            <a:off x="3668047" y="558723"/>
            <a:ext cx="256001" cy="6581403"/>
            <a:chOff x="14544000" y="574675"/>
            <a:chExt cx="360000" cy="6769325"/>
          </a:xfrm>
        </p:grpSpPr>
        <p:cxnSp>
          <p:nvCxnSpPr>
            <p:cNvPr id="142" name="Gerade Verbindung 141"/>
            <p:cNvCxnSpPr/>
            <p:nvPr userDrawn="1"/>
          </p:nvCxnSpPr>
          <p:spPr>
            <a:xfrm flipH="1">
              <a:off x="14544000" y="574675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 Verbindung 142"/>
            <p:cNvCxnSpPr/>
            <p:nvPr userDrawn="1"/>
          </p:nvCxnSpPr>
          <p:spPr>
            <a:xfrm flipH="1">
              <a:off x="14544000" y="3888118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Gerade Verbindung 143"/>
            <p:cNvCxnSpPr/>
            <p:nvPr userDrawn="1"/>
          </p:nvCxnSpPr>
          <p:spPr>
            <a:xfrm flipH="1">
              <a:off x="14544000" y="7165163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feld 8"/>
            <p:cNvSpPr txBox="1"/>
            <p:nvPr userDrawn="1"/>
          </p:nvSpPr>
          <p:spPr>
            <a:xfrm>
              <a:off x="14544000" y="574675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9,20</a:t>
              </a:r>
            </a:p>
          </p:txBody>
        </p:sp>
        <p:sp>
          <p:nvSpPr>
            <p:cNvPr id="146" name="Textfeld 8"/>
            <p:cNvSpPr txBox="1"/>
            <p:nvPr userDrawn="1"/>
          </p:nvSpPr>
          <p:spPr>
            <a:xfrm>
              <a:off x="14544000" y="3888118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0,00</a:t>
              </a:r>
            </a:p>
          </p:txBody>
        </p:sp>
        <p:sp>
          <p:nvSpPr>
            <p:cNvPr id="147" name="Textfeld 8"/>
            <p:cNvSpPr txBox="1"/>
            <p:nvPr userDrawn="1"/>
          </p:nvSpPr>
          <p:spPr>
            <a:xfrm>
              <a:off x="14544000" y="7164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9,10</a:t>
              </a:r>
            </a:p>
          </p:txBody>
        </p:sp>
      </p:grpSp>
      <p:grpSp>
        <p:nvGrpSpPr>
          <p:cNvPr id="148" name="Gruppieren 147"/>
          <p:cNvGrpSpPr/>
          <p:nvPr/>
        </p:nvGrpSpPr>
        <p:grpSpPr>
          <a:xfrm>
            <a:off x="-307202" y="3780182"/>
            <a:ext cx="256001" cy="3361075"/>
            <a:chOff x="-360000" y="3888118"/>
            <a:chExt cx="360000" cy="3457045"/>
          </a:xfrm>
        </p:grpSpPr>
        <p:cxnSp>
          <p:nvCxnSpPr>
            <p:cNvPr id="149" name="Gerade Verbindung 148"/>
            <p:cNvCxnSpPr/>
            <p:nvPr userDrawn="1"/>
          </p:nvCxnSpPr>
          <p:spPr>
            <a:xfrm flipH="1">
              <a:off x="-180000" y="3888118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 Verbindung 149"/>
            <p:cNvCxnSpPr/>
            <p:nvPr userDrawn="1"/>
          </p:nvCxnSpPr>
          <p:spPr>
            <a:xfrm flipH="1">
              <a:off x="-180000" y="7165163"/>
              <a:ext cx="180000" cy="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feld 8"/>
            <p:cNvSpPr txBox="1"/>
            <p:nvPr userDrawn="1"/>
          </p:nvSpPr>
          <p:spPr>
            <a:xfrm>
              <a:off x="-360000" y="3888118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0,00</a:t>
              </a:r>
            </a:p>
          </p:txBody>
        </p:sp>
        <p:sp>
          <p:nvSpPr>
            <p:cNvPr id="152" name="Textfeld 8"/>
            <p:cNvSpPr txBox="1"/>
            <p:nvPr userDrawn="1"/>
          </p:nvSpPr>
          <p:spPr>
            <a:xfrm>
              <a:off x="-360000" y="7165163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3600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9,10</a:t>
              </a:r>
            </a:p>
          </p:txBody>
        </p:sp>
      </p:grpSp>
      <p:grpSp>
        <p:nvGrpSpPr>
          <p:cNvPr id="153" name="Gruppieren 152"/>
          <p:cNvGrpSpPr/>
          <p:nvPr/>
        </p:nvGrpSpPr>
        <p:grpSpPr>
          <a:xfrm>
            <a:off x="339800" y="7630134"/>
            <a:ext cx="2920498" cy="175003"/>
            <a:chOff x="360363" y="-252000"/>
            <a:chExt cx="3095625" cy="180000"/>
          </a:xfrm>
        </p:grpSpPr>
        <p:cxnSp>
          <p:nvCxnSpPr>
            <p:cNvPr id="154" name="Gerade Verbindung 153"/>
            <p:cNvCxnSpPr/>
            <p:nvPr userDrawn="1"/>
          </p:nvCxnSpPr>
          <p:spPr>
            <a:xfrm flipV="1">
              <a:off x="3455988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feld 8"/>
            <p:cNvSpPr txBox="1"/>
            <p:nvPr userDrawn="1"/>
          </p:nvSpPr>
          <p:spPr>
            <a:xfrm>
              <a:off x="360363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3600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  <p:cxnSp>
          <p:nvCxnSpPr>
            <p:cNvPr id="156" name="Gerade Verbindung 155"/>
            <p:cNvCxnSpPr/>
            <p:nvPr userDrawn="1"/>
          </p:nvCxnSpPr>
          <p:spPr>
            <a:xfrm flipV="1">
              <a:off x="360363" y="-252000"/>
              <a:ext cx="0" cy="180000"/>
            </a:xfrm>
            <a:prstGeom prst="line">
              <a:avLst/>
            </a:prstGeom>
            <a:ln w="6350" cap="sq">
              <a:solidFill>
                <a:schemeClr val="tx1"/>
              </a:solidFill>
              <a:miter lim="800000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feld 8"/>
            <p:cNvSpPr txBox="1"/>
            <p:nvPr userDrawn="1"/>
          </p:nvSpPr>
          <p:spPr>
            <a:xfrm>
              <a:off x="3095988" y="-252000"/>
              <a:ext cx="360000" cy="18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0" tIns="0" rIns="36000" bIns="0" rtlCol="0" anchor="t" anchorCtr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de-DE" sz="700" dirty="0">
                  <a:solidFill>
                    <a:schemeClr val="tx1"/>
                  </a:solidFill>
                </a:rPr>
                <a:t>4,30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3" r:id="rId2"/>
  </p:sldLayoutIdLst>
  <p:hf sldNum="0" hdr="0" dt="0"/>
  <p:txStyles>
    <p:titleStyle>
      <a:lvl1pPr marL="0" indent="0" algn="l" defTabSz="880293" rtl="0" eaLnBrk="1" latinLnBrk="0" hangingPunct="1">
        <a:spcBef>
          <a:spcPts val="0"/>
        </a:spcBef>
        <a:buFont typeface="Arial" pitchFamily="34" charset="0"/>
        <a:buNone/>
        <a:defRPr sz="15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just" defTabSz="880293" rtl="0" eaLnBrk="1" fontAlgn="auto" latinLnBrk="0" hangingPunct="1">
        <a:lnSpc>
          <a:spcPts val="1059"/>
        </a:lnSpc>
        <a:spcBef>
          <a:spcPts val="0"/>
        </a:spcBef>
        <a:spcAft>
          <a:spcPts val="0"/>
        </a:spcAft>
        <a:buClrTx/>
        <a:buSzTx/>
        <a:buFont typeface="Arial" pitchFamily="34" charset="0"/>
        <a:buNone/>
        <a:tabLst/>
        <a:defRPr sz="800" b="0" kern="1200" cap="none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880293" rtl="0" eaLnBrk="1" latinLnBrk="0" hangingPunct="1">
        <a:lnSpc>
          <a:spcPts val="1540"/>
        </a:lnSpc>
        <a:spcBef>
          <a:spcPts val="0"/>
        </a:spcBef>
        <a:spcAft>
          <a:spcPts val="626"/>
        </a:spcAft>
        <a:buFont typeface="Arial" pitchFamily="34" charset="0"/>
        <a:buNone/>
        <a:defRPr sz="1200" b="0" kern="1200" cap="all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just" defTabSz="880293" rtl="0" eaLnBrk="1" latinLnBrk="0" hangingPunct="1">
        <a:lnSpc>
          <a:spcPts val="1059"/>
        </a:lnSpc>
        <a:spcBef>
          <a:spcPts val="0"/>
        </a:spcBef>
        <a:spcAft>
          <a:spcPts val="337"/>
        </a:spcAft>
        <a:buFont typeface="Arial" pitchFamily="34" charset="0"/>
        <a:buNone/>
        <a:defRPr sz="800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8629" indent="-138629" algn="l" defTabSz="880293" rtl="0" eaLnBrk="1" latinLnBrk="0" hangingPunct="1">
        <a:lnSpc>
          <a:spcPts val="1059"/>
        </a:lnSpc>
        <a:spcBef>
          <a:spcPts val="0"/>
        </a:spcBef>
        <a:spcAft>
          <a:spcPts val="0"/>
        </a:spcAft>
        <a:buSzPct val="100000"/>
        <a:buFont typeface="Arial" pitchFamily="34" charset="0"/>
        <a:buChar char="•"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just" defTabSz="880293" rtl="0" eaLnBrk="1" latinLnBrk="0" hangingPunct="1">
        <a:lnSpc>
          <a:spcPts val="1059"/>
        </a:lnSpc>
        <a:spcBef>
          <a:spcPts val="0"/>
        </a:spcBef>
        <a:spcAft>
          <a:spcPts val="0"/>
        </a:spcAft>
        <a:buFont typeface="Arial" pitchFamily="34" charset="0"/>
        <a:buNone/>
        <a:defRPr sz="8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0" indent="0" algn="just" defTabSz="880293" rtl="0" eaLnBrk="1" latinLnBrk="0" hangingPunct="1">
        <a:lnSpc>
          <a:spcPts val="1540"/>
        </a:lnSpc>
        <a:spcBef>
          <a:spcPts val="0"/>
        </a:spcBef>
        <a:spcAft>
          <a:spcPts val="626"/>
        </a:spcAft>
        <a:buFont typeface="Arial" pitchFamily="34" charset="0"/>
        <a:buNone/>
        <a:defRPr sz="1200" kern="1200" cap="all" baseline="0">
          <a:solidFill>
            <a:schemeClr val="bg1"/>
          </a:solidFill>
          <a:latin typeface="+mn-lt"/>
          <a:ea typeface="+mn-ea"/>
          <a:cs typeface="+mn-cs"/>
        </a:defRPr>
      </a:lvl6pPr>
      <a:lvl7pPr marL="0" indent="0" algn="just" defTabSz="880293" rtl="0" eaLnBrk="1" latinLnBrk="0" hangingPunct="1">
        <a:lnSpc>
          <a:spcPts val="1059"/>
        </a:lnSpc>
        <a:spcBef>
          <a:spcPts val="0"/>
        </a:spcBef>
        <a:spcAft>
          <a:spcPts val="337"/>
        </a:spcAft>
        <a:buFont typeface="Arial" pitchFamily="34" charset="0"/>
        <a:buNone/>
        <a:defRPr sz="800" b="1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138629" indent="-138629" algn="just" defTabSz="880293" rtl="0" eaLnBrk="1" latinLnBrk="0" hangingPunct="1">
        <a:lnSpc>
          <a:spcPts val="1059"/>
        </a:lnSpc>
        <a:spcBef>
          <a:spcPts val="0"/>
        </a:spcBef>
        <a:spcAft>
          <a:spcPts val="0"/>
        </a:spcAft>
        <a:buFont typeface="Arial" pitchFamily="34" charset="0"/>
        <a:buChar char="•"/>
        <a:defRPr sz="800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0" indent="0" algn="just" defTabSz="880293" rtl="0" eaLnBrk="1" latinLnBrk="0" hangingPunct="1">
        <a:lnSpc>
          <a:spcPts val="1059"/>
        </a:lnSpc>
        <a:spcBef>
          <a:spcPts val="0"/>
        </a:spcBef>
        <a:spcAft>
          <a:spcPts val="0"/>
        </a:spcAft>
        <a:buFont typeface="Arial" pitchFamily="34" charset="0"/>
        <a:buNone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0146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0293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439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0586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0732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40879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81025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21172" algn="l" defTabSz="88029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-215" y="0"/>
            <a:ext cx="3602825" cy="7561263"/>
          </a:xfrm>
          <a:solidFill>
            <a:srgbClr val="700852"/>
          </a:solidFill>
        </p:spPr>
        <p:txBody>
          <a:bodyPr tIns="36000">
            <a:normAutofit/>
          </a:bodyPr>
          <a:lstStyle/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2400" dirty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de-DE" sz="2400" dirty="0">
                <a:latin typeface="Helvetica" pitchFamily="34" charset="0"/>
                <a:cs typeface="Helvetica" pitchFamily="34" charset="0"/>
              </a:rPr>
              <a:t>Einladung </a:t>
            </a:r>
            <a:endParaRPr lang="de-DE" sz="160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800" b="0" dirty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de-DE" sz="1600" b="0" dirty="0">
                <a:latin typeface="Helvetica" pitchFamily="34" charset="0"/>
                <a:cs typeface="Helvetica" pitchFamily="34" charset="0"/>
              </a:rPr>
              <a:t>Elektrotechnisches Kolloquium</a:t>
            </a:r>
          </a:p>
          <a:p>
            <a:pPr algn="ctr"/>
            <a:r>
              <a:rPr lang="de-DE" sz="1600" b="0" dirty="0">
                <a:latin typeface="Helvetica" pitchFamily="34" charset="0"/>
                <a:cs typeface="Helvetica" pitchFamily="34" charset="0"/>
              </a:rPr>
              <a:t>am </a:t>
            </a:r>
            <a:r>
              <a:rPr lang="de-DE" sz="1600" b="0" dirty="0" smtClean="0">
                <a:latin typeface="Helvetica" pitchFamily="34" charset="0"/>
                <a:cs typeface="Helvetica" pitchFamily="34" charset="0"/>
              </a:rPr>
              <a:t>29. Januar 2021</a:t>
            </a:r>
            <a:endParaRPr lang="de-DE" sz="1600" b="0" dirty="0">
              <a:latin typeface="Helvetica" pitchFamily="34" charset="0"/>
              <a:cs typeface="Helvetica" pitchFamily="34" charset="0"/>
            </a:endParaRPr>
          </a:p>
          <a:p>
            <a:pPr algn="ctr"/>
            <a:endParaRPr lang="de-DE" sz="600" b="0" dirty="0">
              <a:latin typeface="Helvetica" pitchFamily="34" charset="0"/>
              <a:cs typeface="Helvetica" pitchFamily="34" charset="0"/>
            </a:endParaRPr>
          </a:p>
          <a:p>
            <a:pPr algn="ctr"/>
            <a:r>
              <a:rPr lang="de-DE" sz="1000" dirty="0" smtClean="0">
                <a:latin typeface="Helvetica" pitchFamily="34" charset="0"/>
                <a:cs typeface="Helvetica" pitchFamily="34" charset="0"/>
              </a:rPr>
              <a:t>Präventives Engpassmanagement und Vermarktung von Flexibilitätsoptionen auf der Mittelspannungsebene</a:t>
            </a:r>
            <a:endParaRPr lang="de-DE" sz="5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/>
          </p:nvPr>
        </p:nvSpPr>
        <p:spPr>
          <a:xfrm>
            <a:off x="0" y="6965691"/>
            <a:ext cx="3600450" cy="434008"/>
          </a:xfrm>
          <a:solidFill>
            <a:srgbClr val="7FAD18"/>
          </a:solidFill>
        </p:spPr>
        <p:txBody>
          <a:bodyPr lIns="180000" tIns="36000" rIns="180000" bIns="36000" anchor="ctr"/>
          <a:lstStyle/>
          <a:p>
            <a:r>
              <a:rPr lang="de-DE" sz="700" dirty="0">
                <a:latin typeface="Helvetica" panose="020B0604020202020204" pitchFamily="34" charset="0"/>
                <a:cs typeface="Helvetica" panose="020B0604020202020204" pitchFamily="34" charset="0"/>
              </a:rPr>
              <a:t>Prof. Dr.-Ing. Markus Zdrallek </a:t>
            </a:r>
          </a:p>
          <a:p>
            <a:r>
              <a:rPr lang="de-DE" sz="700" dirty="0">
                <a:latin typeface="Helvetica" panose="020B0604020202020204" pitchFamily="34" charset="0"/>
                <a:cs typeface="Helvetica" panose="020B0604020202020204" pitchFamily="34" charset="0"/>
              </a:rPr>
              <a:t>Lehrstuhl für Elektrische Energieversorgungstechnik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25"/>
          </p:nvPr>
        </p:nvSpPr>
        <p:spPr>
          <a:xfrm>
            <a:off x="2488124" y="7006500"/>
            <a:ext cx="957768" cy="350006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5" name="Inhaltsplatzhalter 11"/>
          <p:cNvSpPr txBox="1">
            <a:spLocks/>
          </p:cNvSpPr>
          <p:nvPr/>
        </p:nvSpPr>
        <p:spPr>
          <a:xfrm>
            <a:off x="162225" y="3768239"/>
            <a:ext cx="3276000" cy="3041044"/>
          </a:xfrm>
          <a:prstGeom prst="rect">
            <a:avLst/>
          </a:prstGeom>
        </p:spPr>
        <p:txBody>
          <a:bodyPr vert="horz" lIns="0" tIns="36000" rIns="0" bIns="36000" numCol="1" spcCol="485201" rtlCol="0">
            <a:noAutofit/>
          </a:bodyPr>
          <a:lstStyle>
            <a:lvl1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marR="0" indent="0" algn="l" defTabSz="8802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just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337"/>
              </a:spcAft>
              <a:buFont typeface="Arial" pitchFamily="34" charset="0"/>
              <a:buNone/>
              <a:defRPr sz="1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8629" indent="-138629" algn="l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just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just" defTabSz="880293" rtl="0" eaLnBrk="1" latinLnBrk="0" hangingPunct="1">
              <a:lnSpc>
                <a:spcPts val="1540"/>
              </a:lnSpc>
              <a:spcBef>
                <a:spcPts val="0"/>
              </a:spcBef>
              <a:spcAft>
                <a:spcPts val="626"/>
              </a:spcAft>
              <a:buFont typeface="Arial" pitchFamily="34" charset="0"/>
              <a:buNone/>
              <a:defRPr sz="10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just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337"/>
              </a:spcAft>
              <a:buFont typeface="Arial" pitchFamily="34" charset="0"/>
              <a:buNone/>
              <a:defRPr sz="10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8629" indent="-138629" algn="just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just" defTabSz="880293" rtl="0" eaLnBrk="1" latinLnBrk="0" hangingPunct="1">
              <a:lnSpc>
                <a:spcPts val="1059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140"/>
              </a:lnSpc>
              <a:spcBef>
                <a:spcPts val="289"/>
              </a:spcBef>
              <a:spcAft>
                <a:spcPts val="600"/>
              </a:spcAft>
            </a:pPr>
            <a:r>
              <a:rPr lang="de-DE" sz="900" dirty="0" smtClean="0">
                <a:solidFill>
                  <a:schemeClr val="bg1"/>
                </a:solidFill>
                <a:latin typeface="Helvetica"/>
                <a:cs typeface="Helvetica"/>
              </a:rPr>
              <a:t>Der alternativlose Ausbau von Stromerzeugungskapazitäten aus regenerativen Energiequellen stellt die Verteilnetze auf der Mittel- und Niederspannungsebene vor neue </a:t>
            </a:r>
            <a:r>
              <a:rPr lang="de-DE" sz="900" dirty="0" err="1" smtClean="0">
                <a:solidFill>
                  <a:schemeClr val="bg1"/>
                </a:solidFill>
                <a:latin typeface="Helvetica"/>
                <a:cs typeface="Helvetica"/>
              </a:rPr>
              <a:t>Herausforderun</a:t>
            </a:r>
            <a:r>
              <a:rPr lang="de-DE" sz="900" dirty="0" smtClean="0">
                <a:solidFill>
                  <a:schemeClr val="bg1"/>
                </a:solidFill>
                <a:latin typeface="Helvetica"/>
                <a:cs typeface="Helvetica"/>
              </a:rPr>
              <a:t>-gen: Die Aufnahme des dezentral erzeugten Stroms kann zu Engpässen in den Stromnetzen führen, da diese ursprünglich auf eine Top-down-Verteilung zentral erzeugten Stroms aus der Hoch- und Höchstspannungsebene ausgelegt sind. Gleichzeitig forciert die volatile Stromerzeugungscharakteristik Erneuerbarer Energien die Suche nach einer höheren Flexibilität der Verbraucherseite.</a:t>
            </a:r>
          </a:p>
          <a:p>
            <a:pPr algn="just">
              <a:lnSpc>
                <a:spcPts val="1140"/>
              </a:lnSpc>
              <a:spcBef>
                <a:spcPts val="289"/>
              </a:spcBef>
              <a:spcAft>
                <a:spcPts val="600"/>
              </a:spcAft>
            </a:pPr>
            <a:r>
              <a:rPr lang="de-DE" sz="900" dirty="0" smtClean="0">
                <a:solidFill>
                  <a:schemeClr val="bg1"/>
                </a:solidFill>
                <a:latin typeface="Helvetica"/>
                <a:cs typeface="Helvetica"/>
              </a:rPr>
              <a:t>Für flexible Stromerzeugungs- und -</a:t>
            </a:r>
            <a:r>
              <a:rPr lang="de-DE" sz="900" dirty="0" err="1" smtClean="0">
                <a:solidFill>
                  <a:schemeClr val="bg1"/>
                </a:solidFill>
                <a:latin typeface="Helvetica"/>
                <a:cs typeface="Helvetica"/>
              </a:rPr>
              <a:t>verbrauchseinrichtungen</a:t>
            </a:r>
            <a:r>
              <a:rPr lang="de-DE" sz="900" dirty="0" smtClean="0">
                <a:solidFill>
                  <a:schemeClr val="bg1"/>
                </a:solidFill>
                <a:latin typeface="Helvetica"/>
                <a:cs typeface="Helvetica"/>
              </a:rPr>
              <a:t> eröffnen sich dadurch neue Einsatz- und Vermarktungs-möglichkeiten, was in der Folge wiederum Flexibilisierungs-anreize schafft. In zwei Forschungsprojekten wurde der netz-, markt- und systemdienliche Einsatz von Flexibilitätsoptionen auf der Mittelspannungsebene untersucht.</a:t>
            </a:r>
          </a:p>
          <a:p>
            <a:pPr algn="just">
              <a:lnSpc>
                <a:spcPts val="1140"/>
              </a:lnSpc>
              <a:spcBef>
                <a:spcPts val="289"/>
              </a:spcBef>
              <a:spcAft>
                <a:spcPts val="600"/>
              </a:spcAft>
            </a:pPr>
            <a:r>
              <a:rPr lang="de-DE" sz="900" dirty="0" smtClean="0">
                <a:solidFill>
                  <a:schemeClr val="bg1"/>
                </a:solidFill>
                <a:latin typeface="Helvetica"/>
                <a:cs typeface="Helvetica"/>
              </a:rPr>
              <a:t>Die Ergebnisse zahlreicher Simulationen und Auswertungen der Praxistests aus beiden Forschungsprojekten werden im Rahmen zweier Vorträge der Öffentlichkeit präsentiert.</a:t>
            </a:r>
          </a:p>
          <a:p>
            <a:pPr algn="just">
              <a:lnSpc>
                <a:spcPts val="1140"/>
              </a:lnSpc>
              <a:spcBef>
                <a:spcPts val="289"/>
              </a:spcBef>
              <a:spcAft>
                <a:spcPts val="600"/>
              </a:spcAft>
            </a:pPr>
            <a:endParaRPr lang="de-DE" sz="900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" y="-1"/>
            <a:ext cx="1441491" cy="2160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65"/>
          <a:stretch/>
        </p:blipFill>
        <p:spPr>
          <a:xfrm>
            <a:off x="1441477" y="0"/>
            <a:ext cx="215897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platzhalter 22"/>
          <p:cNvSpPr>
            <a:spLocks noGrp="1"/>
          </p:cNvSpPr>
          <p:nvPr>
            <p:ph type="body" sz="quarter" idx="10"/>
          </p:nvPr>
        </p:nvSpPr>
        <p:spPr>
          <a:xfrm>
            <a:off x="339977" y="270292"/>
            <a:ext cx="2900408" cy="667869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1100" b="1" dirty="0">
                <a:solidFill>
                  <a:schemeClr val="tx2"/>
                </a:solidFill>
                <a:latin typeface="Helvetica"/>
                <a:cs typeface="Helvetica"/>
              </a:rPr>
              <a:t>Vorträge: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de-DE" sz="11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Lokale Flexibilitätsmärkte für das präventive Engpassmanagement von Mittelspannungsnetzen</a:t>
            </a:r>
          </a:p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de-DE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Frederik Paulat, </a:t>
            </a:r>
            <a:r>
              <a:rPr lang="de-DE" sz="1100" dirty="0">
                <a:latin typeface="Helvetica" panose="020B0604020202020204" pitchFamily="34" charset="0"/>
                <a:cs typeface="Helvetica" panose="020B0604020202020204" pitchFamily="34" charset="0"/>
              </a:rPr>
              <a:t>M.Sc.</a:t>
            </a:r>
          </a:p>
          <a:p>
            <a:pPr algn="l">
              <a:lnSpc>
                <a:spcPct val="100000"/>
              </a:lnSpc>
            </a:pPr>
            <a:endParaRPr lang="de-DE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de-DE" sz="11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Erlösoptimale Vermarktung lastseitiger Flexibilitätsoptionen in Virtuellen Kraftwerken</a:t>
            </a:r>
            <a:endParaRPr lang="de-DE" sz="11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endParaRPr lang="de-DE" sz="11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de-DE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Robert Schmidt, </a:t>
            </a:r>
            <a:r>
              <a:rPr lang="de-DE" sz="1100" dirty="0">
                <a:latin typeface="Helvetica" panose="020B0604020202020204" pitchFamily="34" charset="0"/>
                <a:cs typeface="Helvetica" panose="020B0604020202020204" pitchFamily="34" charset="0"/>
              </a:rPr>
              <a:t>M.Sc.</a:t>
            </a:r>
          </a:p>
          <a:p>
            <a:pPr>
              <a:lnSpc>
                <a:spcPct val="100000"/>
              </a:lnSpc>
            </a:pPr>
            <a:endParaRPr lang="de-DE" sz="11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1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de-DE" sz="11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de-DE" sz="11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Zeit:</a:t>
            </a:r>
          </a:p>
          <a:p>
            <a:pPr>
              <a:lnSpc>
                <a:spcPct val="100000"/>
              </a:lnSpc>
            </a:pPr>
            <a:endParaRPr lang="de-DE" sz="6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DE" sz="1100" b="1" dirty="0">
                <a:latin typeface="Helvetica" panose="020B0604020202020204" pitchFamily="34" charset="0"/>
                <a:cs typeface="Helvetica" panose="020B0604020202020204" pitchFamily="34" charset="0"/>
              </a:rPr>
              <a:t>Freitag, </a:t>
            </a:r>
            <a:r>
              <a:rPr lang="de-DE" sz="11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29. Januar 2021,</a:t>
            </a:r>
            <a:endParaRPr lang="de-DE" sz="11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DE" sz="1100" b="1" dirty="0">
                <a:latin typeface="Helvetica" panose="020B0604020202020204" pitchFamily="34" charset="0"/>
                <a:cs typeface="Helvetica" panose="020B0604020202020204" pitchFamily="34" charset="0"/>
              </a:rPr>
              <a:t>14:00 – 16:00 Uhr</a:t>
            </a:r>
          </a:p>
          <a:p>
            <a:pPr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sz="11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Ort:</a:t>
            </a:r>
          </a:p>
          <a:p>
            <a:pPr>
              <a:lnSpc>
                <a:spcPct val="100000"/>
              </a:lnSpc>
            </a:pPr>
            <a:endParaRPr lang="de-DE" sz="6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de-DE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Videokonferenz </a:t>
            </a:r>
            <a:r>
              <a:rPr lang="de-DE" sz="1100" dirty="0">
                <a:latin typeface="Helvetica" panose="020B0604020202020204" pitchFamily="34" charset="0"/>
                <a:cs typeface="Helvetica" panose="020B0604020202020204" pitchFamily="34" charset="0"/>
              </a:rPr>
              <a:t>via Zoom</a:t>
            </a: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 smtClean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algn="l">
              <a:lnSpc>
                <a:spcPct val="100000"/>
              </a:lnSpc>
            </a:pPr>
            <a:r>
              <a:rPr lang="de-DE" sz="900" b="1" dirty="0">
                <a:latin typeface="Helvetica"/>
                <a:cs typeface="Helvetica"/>
              </a:rPr>
              <a:t>Bergische Universität Wuppertal</a:t>
            </a:r>
          </a:p>
          <a:p>
            <a:pPr algn="l">
              <a:lnSpc>
                <a:spcPct val="100000"/>
              </a:lnSpc>
            </a:pPr>
            <a:r>
              <a:rPr lang="de-DE" sz="900" dirty="0">
                <a:latin typeface="Helvetica"/>
                <a:cs typeface="Helvetica"/>
              </a:rPr>
              <a:t>Lehrstuhl für Elektrische </a:t>
            </a:r>
          </a:p>
          <a:p>
            <a:pPr algn="l">
              <a:lnSpc>
                <a:spcPct val="100000"/>
              </a:lnSpc>
            </a:pPr>
            <a:r>
              <a:rPr lang="de-DE" sz="900" dirty="0">
                <a:latin typeface="Helvetica"/>
                <a:cs typeface="Helvetica"/>
              </a:rPr>
              <a:t>Energieversorgungstechnik</a:t>
            </a:r>
          </a:p>
          <a:p>
            <a:pPr algn="l">
              <a:lnSpc>
                <a:spcPct val="100000"/>
              </a:lnSpc>
            </a:pPr>
            <a:r>
              <a:rPr lang="de-DE" sz="900" dirty="0">
                <a:latin typeface="Helvetica"/>
                <a:cs typeface="Helvetica"/>
              </a:rPr>
              <a:t>Rainer-</a:t>
            </a:r>
            <a:r>
              <a:rPr lang="de-DE" sz="900" dirty="0" err="1">
                <a:latin typeface="Helvetica"/>
                <a:cs typeface="Helvetica"/>
              </a:rPr>
              <a:t>Gruenter</a:t>
            </a:r>
            <a:r>
              <a:rPr lang="de-DE" sz="900" dirty="0">
                <a:latin typeface="Helvetica"/>
                <a:cs typeface="Helvetica"/>
              </a:rPr>
              <a:t>-Str. 21</a:t>
            </a:r>
          </a:p>
          <a:p>
            <a:pPr algn="l">
              <a:lnSpc>
                <a:spcPct val="100000"/>
              </a:lnSpc>
            </a:pPr>
            <a:r>
              <a:rPr lang="de-DE" sz="900" dirty="0">
                <a:latin typeface="Helvetica"/>
                <a:cs typeface="Helvetica"/>
              </a:rPr>
              <a:t>42119 Wuppertal</a:t>
            </a:r>
          </a:p>
          <a:p>
            <a:pPr algn="l">
              <a:lnSpc>
                <a:spcPct val="100000"/>
              </a:lnSpc>
            </a:pPr>
            <a:endParaRPr lang="de-DE" sz="900" b="1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lang="de-DE" sz="1100" b="1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lang="de-DE" sz="11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900" dirty="0">
              <a:latin typeface="Helvetica"/>
              <a:cs typeface="Helvetica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1000" b="1" dirty="0">
              <a:latin typeface="Helvetica"/>
              <a:cs typeface="Helvetica"/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lang="de-DE" sz="1000" b="1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  <p:pic>
        <p:nvPicPr>
          <p:cNvPr id="7" name="Inhaltsplatzhalter 6" descr="QR-EVT-Website.png"/>
          <p:cNvPicPr>
            <a:picLocks noGrp="1" noChangeAspect="1"/>
          </p:cNvPicPr>
          <p:nvPr>
            <p:ph sz="quarter" idx="21"/>
          </p:nvPr>
        </p:nvPicPr>
        <p:blipFill>
          <a:blip r:embed="rId3" cstate="print"/>
          <a:stretch>
            <a:fillRect/>
          </a:stretch>
        </p:blipFill>
        <p:spPr>
          <a:xfrm>
            <a:off x="2498725" y="6521235"/>
            <a:ext cx="838875" cy="864493"/>
          </a:xfrm>
        </p:spPr>
      </p:pic>
      <p:sp>
        <p:nvSpPr>
          <p:cNvPr id="5" name="Fußzeilenplatzhalter 15"/>
          <p:cNvSpPr>
            <a:spLocks noGrp="1"/>
          </p:cNvSpPr>
          <p:nvPr>
            <p:ph type="ftr" sz="quarter" idx="23"/>
          </p:nvPr>
        </p:nvSpPr>
        <p:spPr>
          <a:xfrm>
            <a:off x="140872" y="384914"/>
            <a:ext cx="101890" cy="7000122"/>
          </a:xfrm>
        </p:spPr>
        <p:txBody>
          <a:bodyPr/>
          <a:lstStyle/>
          <a:p>
            <a:r>
              <a:rPr lang="de-DE" dirty="0"/>
              <a:t>Bildquelle: https://www.colourbox.de/</a:t>
            </a:r>
          </a:p>
        </p:txBody>
      </p:sp>
    </p:spTree>
    <p:extLst>
      <p:ext uri="{BB962C8B-B14F-4D97-AF65-F5344CB8AC3E}">
        <p14:creationId xmlns:p14="http://schemas.microsoft.com/office/powerpoint/2010/main" val="39754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yer_2Seiter_unigruen">
  <a:themeElements>
    <a:clrScheme name="Bergische Universität Wuppertal">
      <a:dk1>
        <a:sysClr val="windowText" lastClr="000000"/>
      </a:dk1>
      <a:lt1>
        <a:sysClr val="window" lastClr="FFFFFF"/>
      </a:lt1>
      <a:dk2>
        <a:srgbClr val="7AB800"/>
      </a:dk2>
      <a:lt2>
        <a:srgbClr val="008B95"/>
      </a:lt2>
      <a:accent1>
        <a:srgbClr val="FF7900"/>
      </a:accent1>
      <a:accent2>
        <a:srgbClr val="A51140"/>
      </a:accent2>
      <a:accent3>
        <a:srgbClr val="77216F"/>
      </a:accent3>
      <a:accent4>
        <a:srgbClr val="002F5F"/>
      </a:accent4>
      <a:accent5>
        <a:srgbClr val="0073CF"/>
      </a:accent5>
      <a:accent6>
        <a:srgbClr val="776F65"/>
      </a:accent6>
      <a:hlink>
        <a:srgbClr val="000000"/>
      </a:hlink>
      <a:folHlink>
        <a:srgbClr val="000000"/>
      </a:folHlink>
    </a:clrScheme>
    <a:fontScheme name="Bergische Universität Wuppert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 cap="sq">
          <a:solidFill>
            <a:schemeClr val="tx2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2000" smtClean="0">
            <a:latin typeface="+mn-lt"/>
          </a:defRPr>
        </a:defPPr>
      </a:lstStyle>
    </a:txDef>
  </a:objectDefaults>
  <a:extraClrSchemeLst/>
  <a:custClrLst>
    <a:custClr name="Weiß">
      <a:srgbClr val="FFFFFF"/>
    </a:custClr>
    <a:custClr name="Pantone 151">
      <a:srgbClr val="FF7900"/>
    </a:custClr>
    <a:custClr name="Pantone 191">
      <a:srgbClr val="EC4371"/>
    </a:custClr>
    <a:custClr name="Pantone 279">
      <a:srgbClr val="4B92DB"/>
    </a:custClr>
    <a:custClr name="Pantone 2915">
      <a:srgbClr val="5EB6E4"/>
    </a:custClr>
    <a:custClr name="Pantone 319">
      <a:srgbClr val="3FCFD5"/>
    </a:custClr>
    <a:custClr name="Pantone 376">
      <a:srgbClr val="7AB800"/>
    </a:custClr>
    <a:custClr name="Pantone 437">
      <a:srgbClr val="80686F"/>
    </a:custClr>
    <a:custClr name="Pantone 416">
      <a:srgbClr val="83847A"/>
    </a:custClr>
    <a:custClr name="Pantone 7494">
      <a:srgbClr val="9EB28F"/>
    </a:custClr>
    <a:custClr name="Grau 25%">
      <a:srgbClr val="BFBFBF"/>
    </a:custClr>
    <a:custClr name="Pantone 1635">
      <a:srgbClr val="FF8F70"/>
    </a:custClr>
    <a:custClr name="Pantone 193">
      <a:srgbClr val="BB133E"/>
    </a:custClr>
    <a:custClr name="Pantone 285">
      <a:srgbClr val="0073CF"/>
    </a:custClr>
    <a:custClr name="Pantone 302">
      <a:srgbClr val="004165"/>
    </a:custClr>
    <a:custClr name="Pantone 321">
      <a:srgbClr val="008B95"/>
    </a:custClr>
    <a:custClr name="Pantone 377">
      <a:srgbClr val="739600"/>
    </a:custClr>
    <a:custClr name="Pantone 5145">
      <a:srgbClr val="9F7F9A"/>
    </a:custClr>
    <a:custClr name="Pantone  462">
      <a:srgbClr val="584528"/>
    </a:custClr>
    <a:custClr name="Pantone 7502">
      <a:srgbClr val="D3BF96"/>
    </a:custClr>
    <a:custClr name="Grau 50%">
      <a:srgbClr val="808080"/>
    </a:custClr>
    <a:custClr name="Pantone 180">
      <a:srgbClr val="BD3632"/>
    </a:custClr>
    <a:custClr name="Pantone 1945">
      <a:srgbClr val="A51140"/>
    </a:custClr>
    <a:custClr name="Pantone 286">
      <a:srgbClr val="0039A6"/>
    </a:custClr>
    <a:custClr name="Pantone 308">
      <a:srgbClr val="005B82"/>
    </a:custClr>
    <a:custClr name="Pantone 3272">
      <a:srgbClr val="00A599"/>
    </a:custClr>
    <a:custClr name="Pantone 403">
      <a:srgbClr val="928B81"/>
    </a:custClr>
    <a:custClr name="Pantone 5135">
      <a:srgbClr val="865F7F"/>
    </a:custClr>
    <a:custClr name="Pantone 473">
      <a:srgbClr val="EFBE9C"/>
    </a:custClr>
    <a:custClr name="Pantone 7504">
      <a:srgbClr val="91785B"/>
    </a:custClr>
    <a:custClr name="Grau 25%">
      <a:srgbClr val="404040"/>
    </a:custClr>
    <a:custClr name="Pantone 1775">
      <a:srgbClr val="FE8A9E"/>
    </a:custClr>
    <a:custClr name="Pantone 2395">
      <a:srgbClr val="C3009E"/>
    </a:custClr>
    <a:custClr name="Pantone 295">
      <a:srgbClr val="002F5F"/>
    </a:custClr>
    <a:custClr name="Pantone 314">
      <a:srgbClr val="0083A9"/>
    </a:custClr>
    <a:custClr name="Pantone 3295">
      <a:srgbClr val="007B69"/>
    </a:custClr>
    <a:custClr name="Pantone 404">
      <a:srgbClr val="776F65"/>
    </a:custClr>
    <a:custClr name="Pantone 5125">
      <a:srgbClr val="6A4061"/>
    </a:custClr>
    <a:custClr name="Pantone 4735">
      <a:srgbClr val="C0A494"/>
    </a:custClr>
    <a:custClr name="Pantone 104">
      <a:srgbClr val="AE9A00"/>
    </a:custClr>
    <a:custClr name="Schwarz">
      <a:srgbClr val="000000"/>
    </a:custClr>
    <a:custClr name="Pantone 1788">
      <a:srgbClr val="EA2839"/>
    </a:custClr>
    <a:custClr name="Pantone 272">
      <a:srgbClr val="7577C0"/>
    </a:custClr>
    <a:custClr name="Pantone 2945">
      <a:srgbClr val="00549F"/>
    </a:custClr>
    <a:custClr name="Pantone 315">
      <a:srgbClr val="006983"/>
    </a:custClr>
    <a:custClr name="Pantone 3305">
      <a:srgbClr val="024E43"/>
    </a:custClr>
    <a:custClr name="Pantone 425">
      <a:srgbClr val="565A5C"/>
    </a:custClr>
    <a:custClr name="Pantone 5415">
      <a:srgbClr val="5C7F92"/>
    </a:custClr>
    <a:custClr name="Pantone 512">
      <a:srgbClr val="77216F"/>
    </a:custClr>
    <a:custClr name="Pantone 105">
      <a:srgbClr val="867A24"/>
    </a:custClr>
  </a:custClr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Flyer_2Seiter_unigruen</Template>
  <TotalTime>0</TotalTime>
  <Words>222</Words>
  <Application>Microsoft Office PowerPoint</Application>
  <PresentationFormat>Benutzerdefiniert</PresentationFormat>
  <Paragraphs>62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Flyer_2Seiter_unigruen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EVT Kolloquium Einladung</dc:title>
  <dc:creator>Athamna, Issam</dc:creator>
  <cp:lastModifiedBy>Schmidt, Robert</cp:lastModifiedBy>
  <cp:revision>290</cp:revision>
  <cp:lastPrinted>2018-02-14T07:53:16Z</cp:lastPrinted>
  <dcterms:created xsi:type="dcterms:W3CDTF">2015-04-15T08:58:53Z</dcterms:created>
  <dcterms:modified xsi:type="dcterms:W3CDTF">2020-12-01T10:25:10Z</dcterms:modified>
</cp:coreProperties>
</file>